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2" r:id="rId1"/>
  </p:sldMasterIdLst>
  <p:notesMasterIdLst>
    <p:notesMasterId r:id="rId17"/>
  </p:notesMasterIdLst>
  <p:sldIdLst>
    <p:sldId id="256" r:id="rId2"/>
    <p:sldId id="258" r:id="rId3"/>
    <p:sldId id="260" r:id="rId4"/>
    <p:sldId id="261" r:id="rId5"/>
    <p:sldId id="267" r:id="rId6"/>
    <p:sldId id="307" r:id="rId7"/>
    <p:sldId id="263" r:id="rId8"/>
    <p:sldId id="277" r:id="rId9"/>
    <p:sldId id="308" r:id="rId10"/>
    <p:sldId id="257" r:id="rId11"/>
    <p:sldId id="259" r:id="rId12"/>
    <p:sldId id="264" r:id="rId13"/>
    <p:sldId id="265" r:id="rId14"/>
    <p:sldId id="272" r:id="rId15"/>
    <p:sldId id="281" r:id="rId16"/>
  </p:sldIdLst>
  <p:sldSz cx="9144000" cy="5143500" type="screen16x9"/>
  <p:notesSz cx="6858000" cy="9144000"/>
  <p:embeddedFontLst>
    <p:embeddedFont>
      <p:font typeface="Dela Gothic One" panose="020B0604020202020204" charset="-128"/>
      <p:regular r:id="rId18"/>
    </p:embeddedFont>
    <p:embeddedFont>
      <p:font typeface="Chivo" panose="020B0604020202020204" charset="0"/>
      <p:regular r:id="rId19"/>
      <p:bold r:id="rId20"/>
      <p:italic r:id="rId21"/>
      <p:boldItalic r:id="rId22"/>
    </p:embeddedFont>
    <p:embeddedFont>
      <p:font typeface="Fira Sans Extra Condensed Medium" panose="020B0604020202020204" charset="0"/>
      <p:regular r:id="rId23"/>
      <p:bold r:id="rId24"/>
      <p:italic r:id="rId25"/>
      <p:boldItalic r:id="rId26"/>
    </p:embeddedFont>
    <p:embeddedFont>
      <p:font typeface="Nunito" pitchFamily="2" charset="0"/>
      <p:regular r:id="rId27"/>
      <p:bold r:id="rId28"/>
      <p:italic r:id="rId29"/>
      <p:bold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B769A65-C1EC-4A7F-A07A-F5EE870BAE33}" v="134" dt="2026-01-26T17:09:13.173"/>
  </p1510:revLst>
</p1510:revInfo>
</file>

<file path=ppt/tableStyles.xml><?xml version="1.0" encoding="utf-8"?>
<a:tblStyleLst xmlns:a="http://schemas.openxmlformats.org/drawingml/2006/main" def="{6D7D7D20-6EFA-467D-B4D9-F9EFC511D4CF}">
  <a:tblStyle styleId="{6D7D7D20-6EFA-467D-B4D9-F9EFC511D4C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5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microsoft.com/office/2015/10/relationships/revisionInfo" Target="revisionInfo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g149a2a99766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1" name="Google Shape;771;g149a2a99766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g149a2a99766_1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7" name="Google Shape;797;g149a2a99766_1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g149a2a99766_1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5" name="Google Shape;875;g149a2a99766_1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Google Shape;1034;g149b45e2e78_0_3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5" name="Google Shape;1035;g149b45e2e78_0_3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149b45e2e78_0_2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149b45e2e78_0_2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3" name="Google Shape;1263;g149bc86ff46_0_3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4" name="Google Shape;1264;g149bc86ff46_0_3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0" name="Google Shape;1700;g149bc86ff46_0_13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1" name="Google Shape;1701;g149bc86ff46_0_13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g149bc86ff46_0_17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9" name="Google Shape;829;g149bc86ff46_0_17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Google Shape;924;g149a2a99766_1_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5" name="Google Shape;925;g149a2a99766_1_1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Google Shape;951;g149a2a99766_1_2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2" name="Google Shape;952;g149a2a99766_1_2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9" name="Google Shape;1109;g149b45e2e78_0_6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0" name="Google Shape;1110;g149b45e2e78_0_6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8">
          <a:extLst>
            <a:ext uri="{FF2B5EF4-FFF2-40B4-BE49-F238E27FC236}">
              <a16:creationId xmlns:a16="http://schemas.microsoft.com/office/drawing/2014/main" id="{E78F478E-F171-B1E1-03A7-4393BDE484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9" name="Google Shape;1109;g149b45e2e78_0_654:notes">
            <a:extLst>
              <a:ext uri="{FF2B5EF4-FFF2-40B4-BE49-F238E27FC236}">
                <a16:creationId xmlns:a16="http://schemas.microsoft.com/office/drawing/2014/main" id="{41902DDA-49FC-DDE8-0CFF-7AB681EB5C2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0" name="Google Shape;1110;g149b45e2e78_0_654:notes">
            <a:extLst>
              <a:ext uri="{FF2B5EF4-FFF2-40B4-BE49-F238E27FC236}">
                <a16:creationId xmlns:a16="http://schemas.microsoft.com/office/drawing/2014/main" id="{5903DA69-4C6A-2FC0-D406-C325B943FF6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717491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g149b45e2e78_0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1" name="Google Shape;1021;g149b45e2e78_0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" name="Google Shape;1413;g149bc86ff46_0_9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4" name="Google Shape;1414;g149bc86ff46_0_9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2">
          <a:extLst>
            <a:ext uri="{FF2B5EF4-FFF2-40B4-BE49-F238E27FC236}">
              <a16:creationId xmlns:a16="http://schemas.microsoft.com/office/drawing/2014/main" id="{D5E0A3EF-0D21-6C00-9070-600F071CBD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" name="Google Shape;1413;g149bc86ff46_0_953:notes">
            <a:extLst>
              <a:ext uri="{FF2B5EF4-FFF2-40B4-BE49-F238E27FC236}">
                <a16:creationId xmlns:a16="http://schemas.microsoft.com/office/drawing/2014/main" id="{A618F5E8-4E40-E031-E0E8-540B2FD1EB3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4" name="Google Shape;1414;g149bc86ff46_0_953:notes">
            <a:extLst>
              <a:ext uri="{FF2B5EF4-FFF2-40B4-BE49-F238E27FC236}">
                <a16:creationId xmlns:a16="http://schemas.microsoft.com/office/drawing/2014/main" id="{C6B69B58-2F92-31C9-7CFA-179A70B00D9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96884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 amt="45000"/>
          </a:blip>
          <a:stretch>
            <a:fillRect/>
          </a:stretch>
        </p:blipFill>
        <p:spPr>
          <a:xfrm>
            <a:off x="0" y="-12"/>
            <a:ext cx="9144000" cy="51435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2"/>
          <p:cNvPicPr preferRelativeResize="0"/>
          <p:nvPr/>
        </p:nvPicPr>
        <p:blipFill>
          <a:blip r:embed="rId3">
            <a:alphaModFix amt="19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713225" y="1142975"/>
            <a:ext cx="5239200" cy="193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3900"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713225" y="3137400"/>
            <a:ext cx="2450400" cy="66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7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3" name="Google Shape;13;p2"/>
          <p:cNvSpPr>
            <a:spLocks noGrp="1"/>
          </p:cNvSpPr>
          <p:nvPr>
            <p:ph type="pic" idx="2"/>
          </p:nvPr>
        </p:nvSpPr>
        <p:spPr>
          <a:xfrm>
            <a:off x="5644322" y="571475"/>
            <a:ext cx="3223200" cy="40326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14" name="Google Shape;14;p2"/>
          <p:cNvGrpSpPr/>
          <p:nvPr/>
        </p:nvGrpSpPr>
        <p:grpSpPr>
          <a:xfrm>
            <a:off x="713224" y="272093"/>
            <a:ext cx="862182" cy="607955"/>
            <a:chOff x="951500" y="172125"/>
            <a:chExt cx="648599" cy="457350"/>
          </a:xfrm>
        </p:grpSpPr>
        <p:sp>
          <p:nvSpPr>
            <p:cNvPr id="15" name="Google Shape;15;p2"/>
            <p:cNvSpPr/>
            <p:nvPr/>
          </p:nvSpPr>
          <p:spPr>
            <a:xfrm>
              <a:off x="951500" y="172125"/>
              <a:ext cx="44400" cy="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1102548" y="172200"/>
              <a:ext cx="44400" cy="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1253611" y="172200"/>
              <a:ext cx="44400" cy="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1404649" y="172200"/>
              <a:ext cx="44400" cy="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951500" y="309675"/>
              <a:ext cx="44400" cy="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02548" y="309750"/>
              <a:ext cx="44400" cy="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1253611" y="309750"/>
              <a:ext cx="44400" cy="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1404649" y="309750"/>
              <a:ext cx="44400" cy="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951500" y="447300"/>
              <a:ext cx="44400" cy="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1102548" y="447375"/>
              <a:ext cx="44400" cy="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1253611" y="447375"/>
              <a:ext cx="44400" cy="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1404649" y="447375"/>
              <a:ext cx="44400" cy="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951500" y="585000"/>
              <a:ext cx="44400" cy="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1102548" y="585075"/>
              <a:ext cx="44400" cy="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1253611" y="585075"/>
              <a:ext cx="44400" cy="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1404649" y="585075"/>
              <a:ext cx="44400" cy="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1555699" y="172200"/>
              <a:ext cx="44400" cy="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1555699" y="309750"/>
              <a:ext cx="44400" cy="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1555699" y="447375"/>
              <a:ext cx="44400" cy="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1555699" y="585075"/>
              <a:ext cx="44400" cy="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" name="Google Shape;35;p2"/>
          <p:cNvGrpSpPr/>
          <p:nvPr/>
        </p:nvGrpSpPr>
        <p:grpSpPr>
          <a:xfrm>
            <a:off x="6863125" y="310550"/>
            <a:ext cx="785700" cy="132000"/>
            <a:chOff x="2561975" y="171900"/>
            <a:chExt cx="785700" cy="132000"/>
          </a:xfrm>
        </p:grpSpPr>
        <p:sp>
          <p:nvSpPr>
            <p:cNvPr id="36" name="Google Shape;36;p2"/>
            <p:cNvSpPr/>
            <p:nvPr/>
          </p:nvSpPr>
          <p:spPr>
            <a:xfrm>
              <a:off x="2561975" y="171900"/>
              <a:ext cx="132000" cy="132000"/>
            </a:xfrm>
            <a:prstGeom prst="diamond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2779875" y="171900"/>
              <a:ext cx="132000" cy="132000"/>
            </a:xfrm>
            <a:prstGeom prst="diamond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2997775" y="171900"/>
              <a:ext cx="132000" cy="132000"/>
            </a:xfrm>
            <a:prstGeom prst="diamond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3215675" y="171900"/>
              <a:ext cx="132000" cy="132000"/>
            </a:xfrm>
            <a:prstGeom prst="diamond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">
  <p:cSld name="CUSTOM_3"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3" name="Google Shape;333;p19"/>
          <p:cNvPicPr preferRelativeResize="0"/>
          <p:nvPr/>
        </p:nvPicPr>
        <p:blipFill>
          <a:blip r:embed="rId2">
            <a:alphaModFix amt="45000"/>
          </a:blip>
          <a:stretch>
            <a:fillRect/>
          </a:stretch>
        </p:blipFill>
        <p:spPr>
          <a:xfrm>
            <a:off x="0" y="-12"/>
            <a:ext cx="9144000" cy="514351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19"/>
          <p:cNvPicPr preferRelativeResize="0"/>
          <p:nvPr/>
        </p:nvPicPr>
        <p:blipFill>
          <a:blip r:embed="rId3">
            <a:alphaModFix amt="19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19"/>
          <p:cNvSpPr txBox="1">
            <a:spLocks noGrp="1"/>
          </p:cNvSpPr>
          <p:nvPr>
            <p:ph type="title"/>
          </p:nvPr>
        </p:nvSpPr>
        <p:spPr>
          <a:xfrm>
            <a:off x="5024775" y="1475563"/>
            <a:ext cx="3405900" cy="115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3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36" name="Google Shape;336;p19"/>
          <p:cNvSpPr txBox="1">
            <a:spLocks noGrp="1"/>
          </p:cNvSpPr>
          <p:nvPr>
            <p:ph type="subTitle" idx="1"/>
          </p:nvPr>
        </p:nvSpPr>
        <p:spPr>
          <a:xfrm>
            <a:off x="4080600" y="2709438"/>
            <a:ext cx="4350300" cy="97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37" name="Google Shape;337;p19"/>
          <p:cNvSpPr>
            <a:spLocks noGrp="1"/>
          </p:cNvSpPr>
          <p:nvPr>
            <p:ph type="pic" idx="2"/>
          </p:nvPr>
        </p:nvSpPr>
        <p:spPr>
          <a:xfrm>
            <a:off x="276297" y="571475"/>
            <a:ext cx="3223200" cy="40326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338" name="Google Shape;338;p19"/>
          <p:cNvGrpSpPr/>
          <p:nvPr/>
        </p:nvGrpSpPr>
        <p:grpSpPr>
          <a:xfrm>
            <a:off x="7568599" y="364543"/>
            <a:ext cx="862182" cy="607955"/>
            <a:chOff x="951500" y="172125"/>
            <a:chExt cx="648599" cy="457350"/>
          </a:xfrm>
        </p:grpSpPr>
        <p:sp>
          <p:nvSpPr>
            <p:cNvPr id="339" name="Google Shape;339;p19"/>
            <p:cNvSpPr/>
            <p:nvPr/>
          </p:nvSpPr>
          <p:spPr>
            <a:xfrm>
              <a:off x="951500" y="172125"/>
              <a:ext cx="44400" cy="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19"/>
            <p:cNvSpPr/>
            <p:nvPr/>
          </p:nvSpPr>
          <p:spPr>
            <a:xfrm>
              <a:off x="1102548" y="172200"/>
              <a:ext cx="44400" cy="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19"/>
            <p:cNvSpPr/>
            <p:nvPr/>
          </p:nvSpPr>
          <p:spPr>
            <a:xfrm>
              <a:off x="1253611" y="172200"/>
              <a:ext cx="44400" cy="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19"/>
            <p:cNvSpPr/>
            <p:nvPr/>
          </p:nvSpPr>
          <p:spPr>
            <a:xfrm>
              <a:off x="1404649" y="172200"/>
              <a:ext cx="44400" cy="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19"/>
            <p:cNvSpPr/>
            <p:nvPr/>
          </p:nvSpPr>
          <p:spPr>
            <a:xfrm>
              <a:off x="951500" y="309675"/>
              <a:ext cx="44400" cy="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19"/>
            <p:cNvSpPr/>
            <p:nvPr/>
          </p:nvSpPr>
          <p:spPr>
            <a:xfrm>
              <a:off x="1102548" y="309750"/>
              <a:ext cx="44400" cy="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19"/>
            <p:cNvSpPr/>
            <p:nvPr/>
          </p:nvSpPr>
          <p:spPr>
            <a:xfrm>
              <a:off x="1253611" y="309750"/>
              <a:ext cx="44400" cy="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19"/>
            <p:cNvSpPr/>
            <p:nvPr/>
          </p:nvSpPr>
          <p:spPr>
            <a:xfrm>
              <a:off x="1404649" y="309750"/>
              <a:ext cx="44400" cy="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19"/>
            <p:cNvSpPr/>
            <p:nvPr/>
          </p:nvSpPr>
          <p:spPr>
            <a:xfrm>
              <a:off x="951500" y="447300"/>
              <a:ext cx="44400" cy="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19"/>
            <p:cNvSpPr/>
            <p:nvPr/>
          </p:nvSpPr>
          <p:spPr>
            <a:xfrm>
              <a:off x="1102548" y="447375"/>
              <a:ext cx="44400" cy="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19"/>
            <p:cNvSpPr/>
            <p:nvPr/>
          </p:nvSpPr>
          <p:spPr>
            <a:xfrm>
              <a:off x="1253611" y="447375"/>
              <a:ext cx="44400" cy="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19"/>
            <p:cNvSpPr/>
            <p:nvPr/>
          </p:nvSpPr>
          <p:spPr>
            <a:xfrm>
              <a:off x="1404649" y="447375"/>
              <a:ext cx="44400" cy="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19"/>
            <p:cNvSpPr/>
            <p:nvPr/>
          </p:nvSpPr>
          <p:spPr>
            <a:xfrm>
              <a:off x="951500" y="585000"/>
              <a:ext cx="44400" cy="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19"/>
            <p:cNvSpPr/>
            <p:nvPr/>
          </p:nvSpPr>
          <p:spPr>
            <a:xfrm>
              <a:off x="1102548" y="585075"/>
              <a:ext cx="44400" cy="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19"/>
            <p:cNvSpPr/>
            <p:nvPr/>
          </p:nvSpPr>
          <p:spPr>
            <a:xfrm>
              <a:off x="1253611" y="585075"/>
              <a:ext cx="44400" cy="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19"/>
            <p:cNvSpPr/>
            <p:nvPr/>
          </p:nvSpPr>
          <p:spPr>
            <a:xfrm>
              <a:off x="1404649" y="585075"/>
              <a:ext cx="44400" cy="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19"/>
            <p:cNvSpPr/>
            <p:nvPr/>
          </p:nvSpPr>
          <p:spPr>
            <a:xfrm>
              <a:off x="1555699" y="172200"/>
              <a:ext cx="44400" cy="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19"/>
            <p:cNvSpPr/>
            <p:nvPr/>
          </p:nvSpPr>
          <p:spPr>
            <a:xfrm>
              <a:off x="1555699" y="309750"/>
              <a:ext cx="44400" cy="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19"/>
            <p:cNvSpPr/>
            <p:nvPr/>
          </p:nvSpPr>
          <p:spPr>
            <a:xfrm>
              <a:off x="1555699" y="447375"/>
              <a:ext cx="44400" cy="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19"/>
            <p:cNvSpPr/>
            <p:nvPr/>
          </p:nvSpPr>
          <p:spPr>
            <a:xfrm>
              <a:off x="1555699" y="585075"/>
              <a:ext cx="44400" cy="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"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0" name="Google Shape;360;p20"/>
          <p:cNvPicPr preferRelativeResize="0"/>
          <p:nvPr/>
        </p:nvPicPr>
        <p:blipFill>
          <a:blip r:embed="rId2">
            <a:alphaModFix amt="45000"/>
          </a:blip>
          <a:stretch>
            <a:fillRect/>
          </a:stretch>
        </p:blipFill>
        <p:spPr>
          <a:xfrm>
            <a:off x="0" y="-12"/>
            <a:ext cx="9144000" cy="514351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20"/>
          <p:cNvPicPr preferRelativeResize="0"/>
          <p:nvPr/>
        </p:nvPicPr>
        <p:blipFill>
          <a:blip r:embed="rId3">
            <a:alphaModFix amt="19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p20"/>
          <p:cNvSpPr txBox="1">
            <a:spLocks noGrp="1"/>
          </p:cNvSpPr>
          <p:nvPr>
            <p:ph type="title"/>
          </p:nvPr>
        </p:nvSpPr>
        <p:spPr>
          <a:xfrm flipH="1">
            <a:off x="703625" y="1542825"/>
            <a:ext cx="2091900" cy="67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3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63" name="Google Shape;363;p20"/>
          <p:cNvSpPr txBox="1">
            <a:spLocks noGrp="1"/>
          </p:cNvSpPr>
          <p:nvPr>
            <p:ph type="subTitle" idx="1"/>
          </p:nvPr>
        </p:nvSpPr>
        <p:spPr>
          <a:xfrm flipH="1">
            <a:off x="703350" y="2296125"/>
            <a:ext cx="4350300" cy="133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64" name="Google Shape;364;p20"/>
          <p:cNvSpPr>
            <a:spLocks noGrp="1"/>
          </p:cNvSpPr>
          <p:nvPr>
            <p:ph type="pic" idx="2"/>
          </p:nvPr>
        </p:nvSpPr>
        <p:spPr>
          <a:xfrm>
            <a:off x="5644322" y="571475"/>
            <a:ext cx="3223200" cy="40326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365" name="Google Shape;365;p20"/>
          <p:cNvGrpSpPr/>
          <p:nvPr/>
        </p:nvGrpSpPr>
        <p:grpSpPr>
          <a:xfrm>
            <a:off x="2627150" y="4424225"/>
            <a:ext cx="1105950" cy="368700"/>
            <a:chOff x="1123925" y="4067450"/>
            <a:chExt cx="1105950" cy="368700"/>
          </a:xfrm>
        </p:grpSpPr>
        <p:sp>
          <p:nvSpPr>
            <p:cNvPr id="366" name="Google Shape;366;p20"/>
            <p:cNvSpPr/>
            <p:nvPr/>
          </p:nvSpPr>
          <p:spPr>
            <a:xfrm>
              <a:off x="1123925" y="4067450"/>
              <a:ext cx="368700" cy="3687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20"/>
            <p:cNvSpPr/>
            <p:nvPr/>
          </p:nvSpPr>
          <p:spPr>
            <a:xfrm>
              <a:off x="1492550" y="4067450"/>
              <a:ext cx="368700" cy="3687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20"/>
            <p:cNvSpPr/>
            <p:nvPr/>
          </p:nvSpPr>
          <p:spPr>
            <a:xfrm>
              <a:off x="1861175" y="4067450"/>
              <a:ext cx="368700" cy="3687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9" name="Google Shape;369;p20"/>
          <p:cNvGrpSpPr/>
          <p:nvPr/>
        </p:nvGrpSpPr>
        <p:grpSpPr>
          <a:xfrm>
            <a:off x="529699" y="4304593"/>
            <a:ext cx="862182" cy="607955"/>
            <a:chOff x="951500" y="172125"/>
            <a:chExt cx="648599" cy="457350"/>
          </a:xfrm>
        </p:grpSpPr>
        <p:sp>
          <p:nvSpPr>
            <p:cNvPr id="370" name="Google Shape;370;p20"/>
            <p:cNvSpPr/>
            <p:nvPr/>
          </p:nvSpPr>
          <p:spPr>
            <a:xfrm>
              <a:off x="951500" y="172125"/>
              <a:ext cx="44400" cy="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20"/>
            <p:cNvSpPr/>
            <p:nvPr/>
          </p:nvSpPr>
          <p:spPr>
            <a:xfrm>
              <a:off x="1102548" y="172200"/>
              <a:ext cx="44400" cy="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20"/>
            <p:cNvSpPr/>
            <p:nvPr/>
          </p:nvSpPr>
          <p:spPr>
            <a:xfrm>
              <a:off x="1253611" y="172200"/>
              <a:ext cx="44400" cy="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20"/>
            <p:cNvSpPr/>
            <p:nvPr/>
          </p:nvSpPr>
          <p:spPr>
            <a:xfrm>
              <a:off x="1404649" y="172200"/>
              <a:ext cx="44400" cy="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20"/>
            <p:cNvSpPr/>
            <p:nvPr/>
          </p:nvSpPr>
          <p:spPr>
            <a:xfrm>
              <a:off x="951500" y="309675"/>
              <a:ext cx="44400" cy="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20"/>
            <p:cNvSpPr/>
            <p:nvPr/>
          </p:nvSpPr>
          <p:spPr>
            <a:xfrm>
              <a:off x="1102548" y="309750"/>
              <a:ext cx="44400" cy="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20"/>
            <p:cNvSpPr/>
            <p:nvPr/>
          </p:nvSpPr>
          <p:spPr>
            <a:xfrm>
              <a:off x="1253611" y="309750"/>
              <a:ext cx="44400" cy="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20"/>
            <p:cNvSpPr/>
            <p:nvPr/>
          </p:nvSpPr>
          <p:spPr>
            <a:xfrm>
              <a:off x="1404649" y="309750"/>
              <a:ext cx="44400" cy="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20"/>
            <p:cNvSpPr/>
            <p:nvPr/>
          </p:nvSpPr>
          <p:spPr>
            <a:xfrm>
              <a:off x="951500" y="447300"/>
              <a:ext cx="44400" cy="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20"/>
            <p:cNvSpPr/>
            <p:nvPr/>
          </p:nvSpPr>
          <p:spPr>
            <a:xfrm>
              <a:off x="1102548" y="447375"/>
              <a:ext cx="44400" cy="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20"/>
            <p:cNvSpPr/>
            <p:nvPr/>
          </p:nvSpPr>
          <p:spPr>
            <a:xfrm>
              <a:off x="1253611" y="447375"/>
              <a:ext cx="44400" cy="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20"/>
            <p:cNvSpPr/>
            <p:nvPr/>
          </p:nvSpPr>
          <p:spPr>
            <a:xfrm>
              <a:off x="1404649" y="447375"/>
              <a:ext cx="44400" cy="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20"/>
            <p:cNvSpPr/>
            <p:nvPr/>
          </p:nvSpPr>
          <p:spPr>
            <a:xfrm>
              <a:off x="951500" y="585000"/>
              <a:ext cx="44400" cy="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20"/>
            <p:cNvSpPr/>
            <p:nvPr/>
          </p:nvSpPr>
          <p:spPr>
            <a:xfrm>
              <a:off x="1102548" y="585075"/>
              <a:ext cx="44400" cy="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20"/>
            <p:cNvSpPr/>
            <p:nvPr/>
          </p:nvSpPr>
          <p:spPr>
            <a:xfrm>
              <a:off x="1253611" y="585075"/>
              <a:ext cx="44400" cy="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20"/>
            <p:cNvSpPr/>
            <p:nvPr/>
          </p:nvSpPr>
          <p:spPr>
            <a:xfrm>
              <a:off x="1404649" y="585075"/>
              <a:ext cx="44400" cy="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20"/>
            <p:cNvSpPr/>
            <p:nvPr/>
          </p:nvSpPr>
          <p:spPr>
            <a:xfrm>
              <a:off x="1555699" y="172200"/>
              <a:ext cx="44400" cy="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20"/>
            <p:cNvSpPr/>
            <p:nvPr/>
          </p:nvSpPr>
          <p:spPr>
            <a:xfrm>
              <a:off x="1555699" y="309750"/>
              <a:ext cx="44400" cy="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20"/>
            <p:cNvSpPr/>
            <p:nvPr/>
          </p:nvSpPr>
          <p:spPr>
            <a:xfrm>
              <a:off x="1555699" y="447375"/>
              <a:ext cx="44400" cy="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20"/>
            <p:cNvSpPr/>
            <p:nvPr/>
          </p:nvSpPr>
          <p:spPr>
            <a:xfrm>
              <a:off x="1555699" y="585075"/>
              <a:ext cx="44400" cy="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5">
  <p:cSld name="CUSTOM_16"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4" name="Google Shape;464;p24"/>
          <p:cNvPicPr preferRelativeResize="0"/>
          <p:nvPr/>
        </p:nvPicPr>
        <p:blipFill>
          <a:blip r:embed="rId2">
            <a:alphaModFix amt="45000"/>
          </a:blip>
          <a:stretch>
            <a:fillRect/>
          </a:stretch>
        </p:blipFill>
        <p:spPr>
          <a:xfrm>
            <a:off x="0" y="-12"/>
            <a:ext cx="9144000" cy="5143519"/>
          </a:xfrm>
          <a:prstGeom prst="rect">
            <a:avLst/>
          </a:prstGeom>
          <a:noFill/>
          <a:ln>
            <a:noFill/>
          </a:ln>
        </p:spPr>
      </p:pic>
      <p:pic>
        <p:nvPicPr>
          <p:cNvPr id="465" name="Google Shape;465;p24"/>
          <p:cNvPicPr preferRelativeResize="0"/>
          <p:nvPr/>
        </p:nvPicPr>
        <p:blipFill>
          <a:blip r:embed="rId3">
            <a:alphaModFix amt="19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66" name="Google Shape;466;p24"/>
          <p:cNvSpPr txBox="1">
            <a:spLocks noGrp="1"/>
          </p:cNvSpPr>
          <p:nvPr>
            <p:ph type="title"/>
          </p:nvPr>
        </p:nvSpPr>
        <p:spPr>
          <a:xfrm>
            <a:off x="725550" y="401925"/>
            <a:ext cx="4787700" cy="108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467" name="Google Shape;467;p24"/>
          <p:cNvSpPr txBox="1">
            <a:spLocks noGrp="1"/>
          </p:cNvSpPr>
          <p:nvPr>
            <p:ph type="body" idx="1"/>
          </p:nvPr>
        </p:nvSpPr>
        <p:spPr>
          <a:xfrm>
            <a:off x="725550" y="1771900"/>
            <a:ext cx="3846600" cy="256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Font typeface="Catamaran"/>
              <a:buChar char="●"/>
              <a:defRPr sz="15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Font typeface="Nunito"/>
              <a:buChar char="○"/>
              <a:defRPr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Font typeface="Nunito"/>
              <a:buChar char="■"/>
              <a:defRPr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Font typeface="Nunito"/>
              <a:buChar char="●"/>
              <a:defRPr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Font typeface="Nunito"/>
              <a:buChar char="○"/>
              <a:defRPr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Font typeface="Nunito"/>
              <a:buChar char="■"/>
              <a:defRPr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Font typeface="Nunito"/>
              <a:buChar char="●"/>
              <a:defRPr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Font typeface="Nunito"/>
              <a:buChar char="○"/>
              <a:defRPr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Font typeface="Nunito"/>
              <a:buChar char="■"/>
              <a:defRPr/>
            </a:lvl9pPr>
          </a:lstStyle>
          <a:p>
            <a:endParaRPr/>
          </a:p>
        </p:txBody>
      </p:sp>
      <p:sp>
        <p:nvSpPr>
          <p:cNvPr id="468" name="Google Shape;468;p24"/>
          <p:cNvSpPr>
            <a:spLocks noGrp="1"/>
          </p:cNvSpPr>
          <p:nvPr>
            <p:ph type="pic" idx="2"/>
          </p:nvPr>
        </p:nvSpPr>
        <p:spPr>
          <a:xfrm>
            <a:off x="5644322" y="571475"/>
            <a:ext cx="3223200" cy="40326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469" name="Google Shape;469;p24"/>
          <p:cNvGrpSpPr/>
          <p:nvPr/>
        </p:nvGrpSpPr>
        <p:grpSpPr>
          <a:xfrm>
            <a:off x="1861750" y="4460325"/>
            <a:ext cx="1105950" cy="368700"/>
            <a:chOff x="1123925" y="4067450"/>
            <a:chExt cx="1105950" cy="368700"/>
          </a:xfrm>
        </p:grpSpPr>
        <p:sp>
          <p:nvSpPr>
            <p:cNvPr id="470" name="Google Shape;470;p24"/>
            <p:cNvSpPr/>
            <p:nvPr/>
          </p:nvSpPr>
          <p:spPr>
            <a:xfrm>
              <a:off x="1123925" y="4067450"/>
              <a:ext cx="368700" cy="3687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24"/>
            <p:cNvSpPr/>
            <p:nvPr/>
          </p:nvSpPr>
          <p:spPr>
            <a:xfrm>
              <a:off x="1492550" y="4067450"/>
              <a:ext cx="368700" cy="3687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24"/>
            <p:cNvSpPr/>
            <p:nvPr/>
          </p:nvSpPr>
          <p:spPr>
            <a:xfrm>
              <a:off x="1861175" y="4067450"/>
              <a:ext cx="368700" cy="3687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73" name="Google Shape;473;p24"/>
          <p:cNvPicPr preferRelativeResize="0"/>
          <p:nvPr/>
        </p:nvPicPr>
        <p:blipFill rotWithShape="1">
          <a:blip r:embed="rId4">
            <a:alphaModFix/>
          </a:blip>
          <a:srcRect l="29912" t="17110" r="33280" b="17683"/>
          <a:stretch/>
        </p:blipFill>
        <p:spPr>
          <a:xfrm>
            <a:off x="-783100" y="2606188"/>
            <a:ext cx="1324310" cy="1319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1"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9" name="Google Shape;499;p27"/>
          <p:cNvPicPr preferRelativeResize="0"/>
          <p:nvPr/>
        </p:nvPicPr>
        <p:blipFill>
          <a:blip r:embed="rId2">
            <a:alphaModFix amt="45000"/>
          </a:blip>
          <a:stretch>
            <a:fillRect/>
          </a:stretch>
        </p:blipFill>
        <p:spPr>
          <a:xfrm>
            <a:off x="0" y="-12"/>
            <a:ext cx="9144000" cy="51435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p27"/>
          <p:cNvPicPr preferRelativeResize="0"/>
          <p:nvPr/>
        </p:nvPicPr>
        <p:blipFill>
          <a:blip r:embed="rId3">
            <a:alphaModFix amt="19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01" name="Google Shape;501;p27"/>
          <p:cNvSpPr txBox="1">
            <a:spLocks noGrp="1"/>
          </p:cNvSpPr>
          <p:nvPr>
            <p:ph type="title"/>
          </p:nvPr>
        </p:nvSpPr>
        <p:spPr>
          <a:xfrm>
            <a:off x="725550" y="401925"/>
            <a:ext cx="7692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502" name="Google Shape;502;p27"/>
          <p:cNvSpPr txBox="1">
            <a:spLocks noGrp="1"/>
          </p:cNvSpPr>
          <p:nvPr>
            <p:ph type="subTitle" idx="1"/>
          </p:nvPr>
        </p:nvSpPr>
        <p:spPr>
          <a:xfrm>
            <a:off x="1240100" y="1627665"/>
            <a:ext cx="3682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03" name="Google Shape;503;p27"/>
          <p:cNvSpPr txBox="1">
            <a:spLocks noGrp="1"/>
          </p:cNvSpPr>
          <p:nvPr>
            <p:ph type="subTitle" idx="2"/>
          </p:nvPr>
        </p:nvSpPr>
        <p:spPr>
          <a:xfrm>
            <a:off x="1240100" y="1191525"/>
            <a:ext cx="3682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900"/>
              <a:buFont typeface="Dela Gothic One"/>
              <a:buNone/>
              <a:defRPr sz="2200"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504" name="Google Shape;504;p27"/>
          <p:cNvSpPr txBox="1">
            <a:spLocks noGrp="1"/>
          </p:cNvSpPr>
          <p:nvPr>
            <p:ph type="subTitle" idx="3"/>
          </p:nvPr>
        </p:nvSpPr>
        <p:spPr>
          <a:xfrm>
            <a:off x="1240100" y="2723145"/>
            <a:ext cx="3682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05" name="Google Shape;505;p27"/>
          <p:cNvSpPr txBox="1">
            <a:spLocks noGrp="1"/>
          </p:cNvSpPr>
          <p:nvPr>
            <p:ph type="subTitle" idx="4"/>
          </p:nvPr>
        </p:nvSpPr>
        <p:spPr>
          <a:xfrm>
            <a:off x="1240100" y="2287005"/>
            <a:ext cx="3682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900"/>
              <a:buFont typeface="Dela Gothic One"/>
              <a:buNone/>
              <a:defRPr sz="2200"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506" name="Google Shape;506;p27"/>
          <p:cNvSpPr txBox="1">
            <a:spLocks noGrp="1"/>
          </p:cNvSpPr>
          <p:nvPr>
            <p:ph type="subTitle" idx="5"/>
          </p:nvPr>
        </p:nvSpPr>
        <p:spPr>
          <a:xfrm>
            <a:off x="1240100" y="3818625"/>
            <a:ext cx="3682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07" name="Google Shape;507;p27"/>
          <p:cNvSpPr txBox="1">
            <a:spLocks noGrp="1"/>
          </p:cNvSpPr>
          <p:nvPr>
            <p:ph type="subTitle" idx="6"/>
          </p:nvPr>
        </p:nvSpPr>
        <p:spPr>
          <a:xfrm>
            <a:off x="1240100" y="3382485"/>
            <a:ext cx="3682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900"/>
              <a:buFont typeface="Dela Gothic One"/>
              <a:buNone/>
              <a:defRPr sz="2200"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508" name="Google Shape;508;p27"/>
          <p:cNvSpPr>
            <a:spLocks noGrp="1"/>
          </p:cNvSpPr>
          <p:nvPr>
            <p:ph type="pic" idx="7"/>
          </p:nvPr>
        </p:nvSpPr>
        <p:spPr>
          <a:xfrm>
            <a:off x="5644322" y="571475"/>
            <a:ext cx="3223200" cy="40326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509" name="Google Shape;509;p27"/>
          <p:cNvGrpSpPr/>
          <p:nvPr/>
        </p:nvGrpSpPr>
        <p:grpSpPr>
          <a:xfrm>
            <a:off x="3934975" y="4668050"/>
            <a:ext cx="1105950" cy="368700"/>
            <a:chOff x="1123925" y="4067450"/>
            <a:chExt cx="1105950" cy="368700"/>
          </a:xfrm>
        </p:grpSpPr>
        <p:sp>
          <p:nvSpPr>
            <p:cNvPr id="510" name="Google Shape;510;p27"/>
            <p:cNvSpPr/>
            <p:nvPr/>
          </p:nvSpPr>
          <p:spPr>
            <a:xfrm>
              <a:off x="1123925" y="4067450"/>
              <a:ext cx="368700" cy="3687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27"/>
            <p:cNvSpPr/>
            <p:nvPr/>
          </p:nvSpPr>
          <p:spPr>
            <a:xfrm>
              <a:off x="1492550" y="4067450"/>
              <a:ext cx="368700" cy="3687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27"/>
            <p:cNvSpPr/>
            <p:nvPr/>
          </p:nvSpPr>
          <p:spPr>
            <a:xfrm>
              <a:off x="1861175" y="4067450"/>
              <a:ext cx="368700" cy="3687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13" name="Google Shape;513;p27"/>
          <p:cNvPicPr preferRelativeResize="0"/>
          <p:nvPr/>
        </p:nvPicPr>
        <p:blipFill rotWithShape="1">
          <a:blip r:embed="rId4">
            <a:alphaModFix/>
          </a:blip>
          <a:srcRect l="29912" t="17110" r="33280" b="17683"/>
          <a:stretch/>
        </p:blipFill>
        <p:spPr>
          <a:xfrm>
            <a:off x="-696925" y="1925675"/>
            <a:ext cx="1324310" cy="1319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9"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0" name="Google Shape;530;p29"/>
          <p:cNvPicPr preferRelativeResize="0"/>
          <p:nvPr/>
        </p:nvPicPr>
        <p:blipFill>
          <a:blip r:embed="rId2">
            <a:alphaModFix amt="45000"/>
          </a:blip>
          <a:stretch>
            <a:fillRect/>
          </a:stretch>
        </p:blipFill>
        <p:spPr>
          <a:xfrm>
            <a:off x="0" y="-12"/>
            <a:ext cx="9144000" cy="51435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31" name="Google Shape;531;p29"/>
          <p:cNvPicPr preferRelativeResize="0"/>
          <p:nvPr/>
        </p:nvPicPr>
        <p:blipFill>
          <a:blip r:embed="rId3">
            <a:alphaModFix amt="19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2" name="Google Shape;532;p29"/>
          <p:cNvSpPr txBox="1">
            <a:spLocks noGrp="1"/>
          </p:cNvSpPr>
          <p:nvPr>
            <p:ph type="title"/>
          </p:nvPr>
        </p:nvSpPr>
        <p:spPr>
          <a:xfrm>
            <a:off x="725550" y="401925"/>
            <a:ext cx="7692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533" name="Google Shape;533;p29"/>
          <p:cNvSpPr txBox="1">
            <a:spLocks noGrp="1"/>
          </p:cNvSpPr>
          <p:nvPr>
            <p:ph type="subTitle" idx="1"/>
          </p:nvPr>
        </p:nvSpPr>
        <p:spPr>
          <a:xfrm>
            <a:off x="3802800" y="1922974"/>
            <a:ext cx="2205300" cy="62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34" name="Google Shape;534;p29"/>
          <p:cNvSpPr txBox="1">
            <a:spLocks noGrp="1"/>
          </p:cNvSpPr>
          <p:nvPr>
            <p:ph type="subTitle" idx="2"/>
          </p:nvPr>
        </p:nvSpPr>
        <p:spPr>
          <a:xfrm>
            <a:off x="3802800" y="1595475"/>
            <a:ext cx="2205300" cy="46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900"/>
              <a:buFont typeface="Dela Gothic One"/>
              <a:buNone/>
              <a:defRPr sz="2200"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535" name="Google Shape;535;p29"/>
          <p:cNvSpPr txBox="1">
            <a:spLocks noGrp="1"/>
          </p:cNvSpPr>
          <p:nvPr>
            <p:ph type="subTitle" idx="3"/>
          </p:nvPr>
        </p:nvSpPr>
        <p:spPr>
          <a:xfrm>
            <a:off x="6213150" y="1922974"/>
            <a:ext cx="2205300" cy="62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36" name="Google Shape;536;p29"/>
          <p:cNvSpPr txBox="1">
            <a:spLocks noGrp="1"/>
          </p:cNvSpPr>
          <p:nvPr>
            <p:ph type="subTitle" idx="4"/>
          </p:nvPr>
        </p:nvSpPr>
        <p:spPr>
          <a:xfrm>
            <a:off x="6213150" y="1595475"/>
            <a:ext cx="2205300" cy="46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900"/>
              <a:buFont typeface="Dela Gothic One"/>
              <a:buNone/>
              <a:defRPr sz="2200"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537" name="Google Shape;537;p29"/>
          <p:cNvSpPr txBox="1">
            <a:spLocks noGrp="1"/>
          </p:cNvSpPr>
          <p:nvPr>
            <p:ph type="subTitle" idx="5"/>
          </p:nvPr>
        </p:nvSpPr>
        <p:spPr>
          <a:xfrm>
            <a:off x="3802800" y="3207300"/>
            <a:ext cx="2205300" cy="62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38" name="Google Shape;538;p29"/>
          <p:cNvSpPr txBox="1">
            <a:spLocks noGrp="1"/>
          </p:cNvSpPr>
          <p:nvPr>
            <p:ph type="subTitle" idx="6"/>
          </p:nvPr>
        </p:nvSpPr>
        <p:spPr>
          <a:xfrm>
            <a:off x="3802800" y="2879800"/>
            <a:ext cx="2205300" cy="46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900"/>
              <a:buFont typeface="Dela Gothic One"/>
              <a:buNone/>
              <a:defRPr sz="2200"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539" name="Google Shape;539;p29"/>
          <p:cNvSpPr txBox="1">
            <a:spLocks noGrp="1"/>
          </p:cNvSpPr>
          <p:nvPr>
            <p:ph type="subTitle" idx="7"/>
          </p:nvPr>
        </p:nvSpPr>
        <p:spPr>
          <a:xfrm>
            <a:off x="6213150" y="3207300"/>
            <a:ext cx="2205300" cy="62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40" name="Google Shape;540;p29"/>
          <p:cNvSpPr txBox="1">
            <a:spLocks noGrp="1"/>
          </p:cNvSpPr>
          <p:nvPr>
            <p:ph type="subTitle" idx="8"/>
          </p:nvPr>
        </p:nvSpPr>
        <p:spPr>
          <a:xfrm>
            <a:off x="6213150" y="2879800"/>
            <a:ext cx="2205300" cy="46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900"/>
              <a:buFont typeface="Dela Gothic One"/>
              <a:buNone/>
              <a:defRPr sz="2200"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541" name="Google Shape;541;p29"/>
          <p:cNvSpPr>
            <a:spLocks noGrp="1"/>
          </p:cNvSpPr>
          <p:nvPr>
            <p:ph type="pic" idx="9"/>
          </p:nvPr>
        </p:nvSpPr>
        <p:spPr>
          <a:xfrm>
            <a:off x="276297" y="571475"/>
            <a:ext cx="3223200" cy="40326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542" name="Google Shape;542;p29"/>
          <p:cNvGrpSpPr/>
          <p:nvPr/>
        </p:nvGrpSpPr>
        <p:grpSpPr>
          <a:xfrm>
            <a:off x="7498700" y="4424213"/>
            <a:ext cx="1105950" cy="368700"/>
            <a:chOff x="1123925" y="4067450"/>
            <a:chExt cx="1105950" cy="368700"/>
          </a:xfrm>
        </p:grpSpPr>
        <p:sp>
          <p:nvSpPr>
            <p:cNvPr id="543" name="Google Shape;543;p29"/>
            <p:cNvSpPr/>
            <p:nvPr/>
          </p:nvSpPr>
          <p:spPr>
            <a:xfrm>
              <a:off x="1123925" y="4067450"/>
              <a:ext cx="368700" cy="3687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29"/>
            <p:cNvSpPr/>
            <p:nvPr/>
          </p:nvSpPr>
          <p:spPr>
            <a:xfrm>
              <a:off x="1492550" y="4067450"/>
              <a:ext cx="368700" cy="3687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29"/>
            <p:cNvSpPr/>
            <p:nvPr/>
          </p:nvSpPr>
          <p:spPr>
            <a:xfrm>
              <a:off x="1861175" y="4067450"/>
              <a:ext cx="368700" cy="3687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8"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5" name="Google Shape;585;p32"/>
          <p:cNvPicPr preferRelativeResize="0"/>
          <p:nvPr/>
        </p:nvPicPr>
        <p:blipFill>
          <a:blip r:embed="rId2">
            <a:alphaModFix amt="45000"/>
          </a:blip>
          <a:stretch>
            <a:fillRect/>
          </a:stretch>
        </p:blipFill>
        <p:spPr>
          <a:xfrm>
            <a:off x="0" y="-12"/>
            <a:ext cx="9144000" cy="51435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" name="Google Shape;586;p32"/>
          <p:cNvPicPr preferRelativeResize="0"/>
          <p:nvPr/>
        </p:nvPicPr>
        <p:blipFill>
          <a:blip r:embed="rId3">
            <a:alphaModFix amt="19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" name="Google Shape;587;p32"/>
          <p:cNvPicPr preferRelativeResize="0"/>
          <p:nvPr/>
        </p:nvPicPr>
        <p:blipFill rotWithShape="1">
          <a:blip r:embed="rId4">
            <a:alphaModFix/>
          </a:blip>
          <a:srcRect l="29912" t="17110" r="33280" b="17683"/>
          <a:stretch/>
        </p:blipFill>
        <p:spPr>
          <a:xfrm>
            <a:off x="7819700" y="1732825"/>
            <a:ext cx="1324310" cy="13197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8" name="Google Shape;588;p32"/>
          <p:cNvGrpSpPr/>
          <p:nvPr/>
        </p:nvGrpSpPr>
        <p:grpSpPr>
          <a:xfrm>
            <a:off x="4019025" y="4424213"/>
            <a:ext cx="1105950" cy="368700"/>
            <a:chOff x="1123925" y="4067450"/>
            <a:chExt cx="1105950" cy="368700"/>
          </a:xfrm>
        </p:grpSpPr>
        <p:sp>
          <p:nvSpPr>
            <p:cNvPr id="589" name="Google Shape;589;p32"/>
            <p:cNvSpPr/>
            <p:nvPr/>
          </p:nvSpPr>
          <p:spPr>
            <a:xfrm>
              <a:off x="1123925" y="4067450"/>
              <a:ext cx="368700" cy="3687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32"/>
            <p:cNvSpPr/>
            <p:nvPr/>
          </p:nvSpPr>
          <p:spPr>
            <a:xfrm>
              <a:off x="1492550" y="4067450"/>
              <a:ext cx="368700" cy="3687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32"/>
            <p:cNvSpPr/>
            <p:nvPr/>
          </p:nvSpPr>
          <p:spPr>
            <a:xfrm>
              <a:off x="1861175" y="4067450"/>
              <a:ext cx="368700" cy="3687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2" name="Google Shape;592;p32"/>
          <p:cNvGrpSpPr/>
          <p:nvPr/>
        </p:nvGrpSpPr>
        <p:grpSpPr>
          <a:xfrm>
            <a:off x="4179150" y="460663"/>
            <a:ext cx="785700" cy="132000"/>
            <a:chOff x="2561975" y="171900"/>
            <a:chExt cx="785700" cy="132000"/>
          </a:xfrm>
        </p:grpSpPr>
        <p:sp>
          <p:nvSpPr>
            <p:cNvPr id="593" name="Google Shape;593;p32"/>
            <p:cNvSpPr/>
            <p:nvPr/>
          </p:nvSpPr>
          <p:spPr>
            <a:xfrm>
              <a:off x="2561975" y="171900"/>
              <a:ext cx="132000" cy="132000"/>
            </a:xfrm>
            <a:prstGeom prst="diamond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32"/>
            <p:cNvSpPr/>
            <p:nvPr/>
          </p:nvSpPr>
          <p:spPr>
            <a:xfrm>
              <a:off x="2779875" y="171900"/>
              <a:ext cx="132000" cy="132000"/>
            </a:xfrm>
            <a:prstGeom prst="diamond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32"/>
            <p:cNvSpPr/>
            <p:nvPr/>
          </p:nvSpPr>
          <p:spPr>
            <a:xfrm>
              <a:off x="2997775" y="171900"/>
              <a:ext cx="132000" cy="132000"/>
            </a:xfrm>
            <a:prstGeom prst="diamond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32"/>
            <p:cNvSpPr/>
            <p:nvPr/>
          </p:nvSpPr>
          <p:spPr>
            <a:xfrm>
              <a:off x="3215675" y="171900"/>
              <a:ext cx="132000" cy="132000"/>
            </a:xfrm>
            <a:prstGeom prst="diamond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97" name="Google Shape;597;p32"/>
          <p:cNvPicPr preferRelativeResize="0"/>
          <p:nvPr/>
        </p:nvPicPr>
        <p:blipFill rotWithShape="1">
          <a:blip r:embed="rId5">
            <a:alphaModFix/>
          </a:blip>
          <a:srcRect l="31413" t="10802" r="36887" b="33368"/>
          <a:stretch/>
        </p:blipFill>
        <p:spPr>
          <a:xfrm>
            <a:off x="0" y="3080823"/>
            <a:ext cx="785698" cy="77836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8" name="Google Shape;598;p32"/>
          <p:cNvGrpSpPr/>
          <p:nvPr/>
        </p:nvGrpSpPr>
        <p:grpSpPr>
          <a:xfrm>
            <a:off x="7543649" y="372938"/>
            <a:ext cx="862182" cy="425110"/>
            <a:chOff x="951500" y="309675"/>
            <a:chExt cx="648599" cy="319800"/>
          </a:xfrm>
        </p:grpSpPr>
        <p:sp>
          <p:nvSpPr>
            <p:cNvPr id="599" name="Google Shape;599;p32"/>
            <p:cNvSpPr/>
            <p:nvPr/>
          </p:nvSpPr>
          <p:spPr>
            <a:xfrm>
              <a:off x="951500" y="309675"/>
              <a:ext cx="44400" cy="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32"/>
            <p:cNvSpPr/>
            <p:nvPr/>
          </p:nvSpPr>
          <p:spPr>
            <a:xfrm>
              <a:off x="1102548" y="309750"/>
              <a:ext cx="44400" cy="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32"/>
            <p:cNvSpPr/>
            <p:nvPr/>
          </p:nvSpPr>
          <p:spPr>
            <a:xfrm>
              <a:off x="1253611" y="309750"/>
              <a:ext cx="44400" cy="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32"/>
            <p:cNvSpPr/>
            <p:nvPr/>
          </p:nvSpPr>
          <p:spPr>
            <a:xfrm>
              <a:off x="1404649" y="309750"/>
              <a:ext cx="44400" cy="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32"/>
            <p:cNvSpPr/>
            <p:nvPr/>
          </p:nvSpPr>
          <p:spPr>
            <a:xfrm>
              <a:off x="951500" y="447300"/>
              <a:ext cx="44400" cy="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32"/>
            <p:cNvSpPr/>
            <p:nvPr/>
          </p:nvSpPr>
          <p:spPr>
            <a:xfrm>
              <a:off x="1102548" y="447375"/>
              <a:ext cx="44400" cy="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32"/>
            <p:cNvSpPr/>
            <p:nvPr/>
          </p:nvSpPr>
          <p:spPr>
            <a:xfrm>
              <a:off x="1253611" y="447375"/>
              <a:ext cx="44400" cy="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32"/>
            <p:cNvSpPr/>
            <p:nvPr/>
          </p:nvSpPr>
          <p:spPr>
            <a:xfrm>
              <a:off x="1404649" y="447375"/>
              <a:ext cx="44400" cy="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32"/>
            <p:cNvSpPr/>
            <p:nvPr/>
          </p:nvSpPr>
          <p:spPr>
            <a:xfrm>
              <a:off x="951500" y="585000"/>
              <a:ext cx="44400" cy="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32"/>
            <p:cNvSpPr/>
            <p:nvPr/>
          </p:nvSpPr>
          <p:spPr>
            <a:xfrm>
              <a:off x="1102548" y="585075"/>
              <a:ext cx="44400" cy="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32"/>
            <p:cNvSpPr/>
            <p:nvPr/>
          </p:nvSpPr>
          <p:spPr>
            <a:xfrm>
              <a:off x="1253611" y="585075"/>
              <a:ext cx="44400" cy="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32"/>
            <p:cNvSpPr/>
            <p:nvPr/>
          </p:nvSpPr>
          <p:spPr>
            <a:xfrm>
              <a:off x="1404649" y="585075"/>
              <a:ext cx="44400" cy="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32"/>
            <p:cNvSpPr/>
            <p:nvPr/>
          </p:nvSpPr>
          <p:spPr>
            <a:xfrm>
              <a:off x="1555699" y="309750"/>
              <a:ext cx="44400" cy="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32"/>
            <p:cNvSpPr/>
            <p:nvPr/>
          </p:nvSpPr>
          <p:spPr>
            <a:xfrm>
              <a:off x="1555699" y="447375"/>
              <a:ext cx="44400" cy="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32"/>
            <p:cNvSpPr/>
            <p:nvPr/>
          </p:nvSpPr>
          <p:spPr>
            <a:xfrm>
              <a:off x="1555699" y="585075"/>
              <a:ext cx="44400" cy="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4" name="Google Shape;614;p32"/>
          <p:cNvGrpSpPr/>
          <p:nvPr/>
        </p:nvGrpSpPr>
        <p:grpSpPr>
          <a:xfrm>
            <a:off x="332100" y="715440"/>
            <a:ext cx="1138095" cy="1151397"/>
            <a:chOff x="5559975" y="272090"/>
            <a:chExt cx="1138095" cy="1151397"/>
          </a:xfrm>
        </p:grpSpPr>
        <p:grpSp>
          <p:nvGrpSpPr>
            <p:cNvPr id="615" name="Google Shape;615;p32"/>
            <p:cNvGrpSpPr/>
            <p:nvPr/>
          </p:nvGrpSpPr>
          <p:grpSpPr>
            <a:xfrm>
              <a:off x="5559975" y="272090"/>
              <a:ext cx="1138095" cy="1151397"/>
              <a:chOff x="3272625" y="2076225"/>
              <a:chExt cx="635275" cy="642700"/>
            </a:xfrm>
          </p:grpSpPr>
          <p:sp>
            <p:nvSpPr>
              <p:cNvPr id="616" name="Google Shape;616;p32"/>
              <p:cNvSpPr/>
              <p:nvPr/>
            </p:nvSpPr>
            <p:spPr>
              <a:xfrm>
                <a:off x="3436350" y="2105700"/>
                <a:ext cx="47275" cy="48525"/>
              </a:xfrm>
              <a:custGeom>
                <a:avLst/>
                <a:gdLst/>
                <a:ahLst/>
                <a:cxnLst/>
                <a:rect l="l" t="t" r="r" b="b"/>
                <a:pathLst>
                  <a:path w="1891" h="1941" extrusionOk="0">
                    <a:moveTo>
                      <a:pt x="1264" y="464"/>
                    </a:moveTo>
                    <a:cubicBezTo>
                      <a:pt x="1280" y="464"/>
                      <a:pt x="1295" y="465"/>
                      <a:pt x="1309" y="468"/>
                    </a:cubicBezTo>
                    <a:cubicBezTo>
                      <a:pt x="1341" y="475"/>
                      <a:pt x="1368" y="507"/>
                      <a:pt x="1387" y="553"/>
                    </a:cubicBezTo>
                    <a:cubicBezTo>
                      <a:pt x="1407" y="599"/>
                      <a:pt x="1407" y="632"/>
                      <a:pt x="1400" y="664"/>
                    </a:cubicBezTo>
                    <a:cubicBezTo>
                      <a:pt x="1394" y="697"/>
                      <a:pt x="1361" y="730"/>
                      <a:pt x="1309" y="762"/>
                    </a:cubicBezTo>
                    <a:cubicBezTo>
                      <a:pt x="1263" y="795"/>
                      <a:pt x="1178" y="834"/>
                      <a:pt x="1073" y="887"/>
                    </a:cubicBezTo>
                    <a:lnTo>
                      <a:pt x="811" y="1011"/>
                    </a:lnTo>
                    <a:lnTo>
                      <a:pt x="674" y="704"/>
                    </a:lnTo>
                    <a:lnTo>
                      <a:pt x="936" y="579"/>
                    </a:lnTo>
                    <a:cubicBezTo>
                      <a:pt x="1040" y="527"/>
                      <a:pt x="1119" y="494"/>
                      <a:pt x="1178" y="475"/>
                    </a:cubicBezTo>
                    <a:cubicBezTo>
                      <a:pt x="1212" y="467"/>
                      <a:pt x="1240" y="464"/>
                      <a:pt x="1264" y="464"/>
                    </a:cubicBezTo>
                    <a:close/>
                    <a:moveTo>
                      <a:pt x="1357" y="1"/>
                    </a:moveTo>
                    <a:cubicBezTo>
                      <a:pt x="1231" y="1"/>
                      <a:pt x="1071" y="43"/>
                      <a:pt x="883" y="134"/>
                    </a:cubicBezTo>
                    <a:lnTo>
                      <a:pt x="478" y="324"/>
                    </a:lnTo>
                    <a:lnTo>
                      <a:pt x="0" y="540"/>
                    </a:lnTo>
                    <a:cubicBezTo>
                      <a:pt x="131" y="789"/>
                      <a:pt x="249" y="1018"/>
                      <a:pt x="347" y="1240"/>
                    </a:cubicBezTo>
                    <a:cubicBezTo>
                      <a:pt x="445" y="1449"/>
                      <a:pt x="550" y="1685"/>
                      <a:pt x="654" y="1940"/>
                    </a:cubicBezTo>
                    <a:lnTo>
                      <a:pt x="1132" y="1718"/>
                    </a:lnTo>
                    <a:lnTo>
                      <a:pt x="975" y="1384"/>
                    </a:lnTo>
                    <a:lnTo>
                      <a:pt x="1374" y="1194"/>
                    </a:lnTo>
                    <a:cubicBezTo>
                      <a:pt x="1557" y="1116"/>
                      <a:pt x="1675" y="1024"/>
                      <a:pt x="1760" y="933"/>
                    </a:cubicBezTo>
                    <a:cubicBezTo>
                      <a:pt x="1839" y="834"/>
                      <a:pt x="1884" y="749"/>
                      <a:pt x="1884" y="651"/>
                    </a:cubicBezTo>
                    <a:cubicBezTo>
                      <a:pt x="1891" y="553"/>
                      <a:pt x="1858" y="442"/>
                      <a:pt x="1806" y="331"/>
                    </a:cubicBezTo>
                    <a:cubicBezTo>
                      <a:pt x="1734" y="167"/>
                      <a:pt x="1623" y="62"/>
                      <a:pt x="1479" y="17"/>
                    </a:cubicBezTo>
                    <a:cubicBezTo>
                      <a:pt x="1443" y="6"/>
                      <a:pt x="1402" y="1"/>
                      <a:pt x="13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" name="Google Shape;617;p32"/>
              <p:cNvSpPr/>
              <p:nvPr/>
            </p:nvSpPr>
            <p:spPr>
              <a:xfrm>
                <a:off x="3481975" y="2092050"/>
                <a:ext cx="25050" cy="43525"/>
              </a:xfrm>
              <a:custGeom>
                <a:avLst/>
                <a:gdLst/>
                <a:ahLst/>
                <a:cxnLst/>
                <a:rect l="l" t="t" r="r" b="b"/>
                <a:pathLst>
                  <a:path w="1002" h="1741" extrusionOk="0">
                    <a:moveTo>
                      <a:pt x="478" y="0"/>
                    </a:moveTo>
                    <a:lnTo>
                      <a:pt x="1" y="164"/>
                    </a:lnTo>
                    <a:lnTo>
                      <a:pt x="72" y="386"/>
                    </a:lnTo>
                    <a:cubicBezTo>
                      <a:pt x="158" y="622"/>
                      <a:pt x="223" y="798"/>
                      <a:pt x="262" y="936"/>
                    </a:cubicBezTo>
                    <a:cubicBezTo>
                      <a:pt x="301" y="1073"/>
                      <a:pt x="367" y="1263"/>
                      <a:pt x="452" y="1511"/>
                    </a:cubicBezTo>
                    <a:lnTo>
                      <a:pt x="524" y="1740"/>
                    </a:lnTo>
                    <a:lnTo>
                      <a:pt x="1001" y="1577"/>
                    </a:lnTo>
                    <a:cubicBezTo>
                      <a:pt x="969" y="1492"/>
                      <a:pt x="916" y="1341"/>
                      <a:pt x="851" y="1145"/>
                    </a:cubicBezTo>
                    <a:cubicBezTo>
                      <a:pt x="792" y="981"/>
                      <a:pt x="753" y="857"/>
                      <a:pt x="740" y="759"/>
                    </a:cubicBezTo>
                    <a:cubicBezTo>
                      <a:pt x="714" y="700"/>
                      <a:pt x="681" y="595"/>
                      <a:pt x="629" y="465"/>
                    </a:cubicBezTo>
                    <a:cubicBezTo>
                      <a:pt x="589" y="353"/>
                      <a:pt x="544" y="190"/>
                      <a:pt x="47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" name="Google Shape;618;p32"/>
              <p:cNvSpPr/>
              <p:nvPr/>
            </p:nvSpPr>
            <p:spPr>
              <a:xfrm>
                <a:off x="3505850" y="2096725"/>
                <a:ext cx="39125" cy="32025"/>
              </a:xfrm>
              <a:custGeom>
                <a:avLst/>
                <a:gdLst/>
                <a:ahLst/>
                <a:cxnLst/>
                <a:rect l="l" t="t" r="r" b="b"/>
                <a:pathLst>
                  <a:path w="1565" h="1281" extrusionOk="0">
                    <a:moveTo>
                      <a:pt x="781" y="371"/>
                    </a:moveTo>
                    <a:cubicBezTo>
                      <a:pt x="796" y="371"/>
                      <a:pt x="809" y="372"/>
                      <a:pt x="818" y="376"/>
                    </a:cubicBezTo>
                    <a:cubicBezTo>
                      <a:pt x="845" y="389"/>
                      <a:pt x="864" y="395"/>
                      <a:pt x="864" y="408"/>
                    </a:cubicBezTo>
                    <a:cubicBezTo>
                      <a:pt x="871" y="435"/>
                      <a:pt x="864" y="454"/>
                      <a:pt x="845" y="467"/>
                    </a:cubicBezTo>
                    <a:cubicBezTo>
                      <a:pt x="818" y="487"/>
                      <a:pt x="786" y="500"/>
                      <a:pt x="740" y="507"/>
                    </a:cubicBezTo>
                    <a:cubicBezTo>
                      <a:pt x="609" y="539"/>
                      <a:pt x="511" y="565"/>
                      <a:pt x="426" y="598"/>
                    </a:cubicBezTo>
                    <a:cubicBezTo>
                      <a:pt x="459" y="539"/>
                      <a:pt x="504" y="493"/>
                      <a:pt x="550" y="461"/>
                    </a:cubicBezTo>
                    <a:cubicBezTo>
                      <a:pt x="603" y="421"/>
                      <a:pt x="668" y="395"/>
                      <a:pt x="733" y="376"/>
                    </a:cubicBezTo>
                    <a:cubicBezTo>
                      <a:pt x="750" y="372"/>
                      <a:pt x="766" y="371"/>
                      <a:pt x="781" y="371"/>
                    </a:cubicBezTo>
                    <a:close/>
                    <a:moveTo>
                      <a:pt x="904" y="592"/>
                    </a:moveTo>
                    <a:lnTo>
                      <a:pt x="917" y="650"/>
                    </a:lnTo>
                    <a:cubicBezTo>
                      <a:pt x="910" y="703"/>
                      <a:pt x="877" y="755"/>
                      <a:pt x="818" y="794"/>
                    </a:cubicBezTo>
                    <a:cubicBezTo>
                      <a:pt x="766" y="834"/>
                      <a:pt x="701" y="866"/>
                      <a:pt x="616" y="886"/>
                    </a:cubicBezTo>
                    <a:cubicBezTo>
                      <a:pt x="594" y="890"/>
                      <a:pt x="574" y="892"/>
                      <a:pt x="558" y="892"/>
                    </a:cubicBezTo>
                    <a:cubicBezTo>
                      <a:pt x="520" y="892"/>
                      <a:pt x="496" y="881"/>
                      <a:pt x="491" y="853"/>
                    </a:cubicBezTo>
                    <a:cubicBezTo>
                      <a:pt x="485" y="807"/>
                      <a:pt x="518" y="775"/>
                      <a:pt x="589" y="749"/>
                    </a:cubicBezTo>
                    <a:lnTo>
                      <a:pt x="661" y="716"/>
                    </a:lnTo>
                    <a:cubicBezTo>
                      <a:pt x="720" y="696"/>
                      <a:pt x="766" y="670"/>
                      <a:pt x="805" y="657"/>
                    </a:cubicBezTo>
                    <a:cubicBezTo>
                      <a:pt x="838" y="637"/>
                      <a:pt x="871" y="611"/>
                      <a:pt x="904" y="592"/>
                    </a:cubicBezTo>
                    <a:close/>
                    <a:moveTo>
                      <a:pt x="858" y="1"/>
                    </a:moveTo>
                    <a:cubicBezTo>
                      <a:pt x="781" y="1"/>
                      <a:pt x="696" y="12"/>
                      <a:pt x="603" y="35"/>
                    </a:cubicBezTo>
                    <a:cubicBezTo>
                      <a:pt x="446" y="68"/>
                      <a:pt x="321" y="121"/>
                      <a:pt x="230" y="206"/>
                    </a:cubicBezTo>
                    <a:cubicBezTo>
                      <a:pt x="132" y="278"/>
                      <a:pt x="60" y="389"/>
                      <a:pt x="1" y="507"/>
                    </a:cubicBezTo>
                    <a:cubicBezTo>
                      <a:pt x="118" y="539"/>
                      <a:pt x="243" y="585"/>
                      <a:pt x="361" y="631"/>
                    </a:cubicBezTo>
                    <a:cubicBezTo>
                      <a:pt x="243" y="683"/>
                      <a:pt x="158" y="735"/>
                      <a:pt x="105" y="801"/>
                    </a:cubicBezTo>
                    <a:cubicBezTo>
                      <a:pt x="60" y="866"/>
                      <a:pt x="46" y="938"/>
                      <a:pt x="66" y="1030"/>
                    </a:cubicBezTo>
                    <a:cubicBezTo>
                      <a:pt x="92" y="1141"/>
                      <a:pt x="151" y="1213"/>
                      <a:pt x="230" y="1252"/>
                    </a:cubicBezTo>
                    <a:cubicBezTo>
                      <a:pt x="276" y="1270"/>
                      <a:pt x="329" y="1280"/>
                      <a:pt x="390" y="1280"/>
                    </a:cubicBezTo>
                    <a:cubicBezTo>
                      <a:pt x="440" y="1280"/>
                      <a:pt x="495" y="1274"/>
                      <a:pt x="557" y="1259"/>
                    </a:cubicBezTo>
                    <a:cubicBezTo>
                      <a:pt x="681" y="1239"/>
                      <a:pt x="773" y="1187"/>
                      <a:pt x="838" y="1115"/>
                    </a:cubicBezTo>
                    <a:cubicBezTo>
                      <a:pt x="904" y="1043"/>
                      <a:pt x="936" y="945"/>
                      <a:pt x="949" y="821"/>
                    </a:cubicBezTo>
                    <a:lnTo>
                      <a:pt x="962" y="866"/>
                    </a:lnTo>
                    <a:cubicBezTo>
                      <a:pt x="975" y="951"/>
                      <a:pt x="1015" y="1017"/>
                      <a:pt x="1067" y="1056"/>
                    </a:cubicBezTo>
                    <a:cubicBezTo>
                      <a:pt x="1096" y="1081"/>
                      <a:pt x="1142" y="1093"/>
                      <a:pt x="1202" y="1093"/>
                    </a:cubicBezTo>
                    <a:cubicBezTo>
                      <a:pt x="1235" y="1093"/>
                      <a:pt x="1273" y="1089"/>
                      <a:pt x="1316" y="1082"/>
                    </a:cubicBezTo>
                    <a:cubicBezTo>
                      <a:pt x="1375" y="1076"/>
                      <a:pt x="1420" y="1056"/>
                      <a:pt x="1453" y="1050"/>
                    </a:cubicBezTo>
                    <a:cubicBezTo>
                      <a:pt x="1479" y="1043"/>
                      <a:pt x="1525" y="1023"/>
                      <a:pt x="1564" y="1010"/>
                    </a:cubicBezTo>
                    <a:lnTo>
                      <a:pt x="1532" y="814"/>
                    </a:lnTo>
                    <a:cubicBezTo>
                      <a:pt x="1499" y="814"/>
                      <a:pt x="1473" y="801"/>
                      <a:pt x="1460" y="788"/>
                    </a:cubicBezTo>
                    <a:cubicBezTo>
                      <a:pt x="1440" y="768"/>
                      <a:pt x="1427" y="735"/>
                      <a:pt x="1420" y="690"/>
                    </a:cubicBezTo>
                    <a:lnTo>
                      <a:pt x="1361" y="441"/>
                    </a:lnTo>
                    <a:cubicBezTo>
                      <a:pt x="1309" y="251"/>
                      <a:pt x="1231" y="121"/>
                      <a:pt x="1106" y="55"/>
                    </a:cubicBezTo>
                    <a:cubicBezTo>
                      <a:pt x="1037" y="19"/>
                      <a:pt x="954" y="1"/>
                      <a:pt x="85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" name="Google Shape;619;p32"/>
              <p:cNvSpPr/>
              <p:nvPr/>
            </p:nvSpPr>
            <p:spPr>
              <a:xfrm>
                <a:off x="3545425" y="2090475"/>
                <a:ext cx="34875" cy="30425"/>
              </a:xfrm>
              <a:custGeom>
                <a:avLst/>
                <a:gdLst/>
                <a:ahLst/>
                <a:cxnLst/>
                <a:rect l="l" t="t" r="r" b="b"/>
                <a:pathLst>
                  <a:path w="1395" h="1217" extrusionOk="0">
                    <a:moveTo>
                      <a:pt x="775" y="1"/>
                    </a:moveTo>
                    <a:cubicBezTo>
                      <a:pt x="737" y="1"/>
                      <a:pt x="699" y="2"/>
                      <a:pt x="662" y="4"/>
                    </a:cubicBezTo>
                    <a:cubicBezTo>
                      <a:pt x="433" y="24"/>
                      <a:pt x="269" y="70"/>
                      <a:pt x="151" y="155"/>
                    </a:cubicBezTo>
                    <a:cubicBezTo>
                      <a:pt x="47" y="227"/>
                      <a:pt x="1" y="331"/>
                      <a:pt x="7" y="456"/>
                    </a:cubicBezTo>
                    <a:cubicBezTo>
                      <a:pt x="14" y="560"/>
                      <a:pt x="66" y="639"/>
                      <a:pt x="145" y="678"/>
                    </a:cubicBezTo>
                    <a:cubicBezTo>
                      <a:pt x="212" y="709"/>
                      <a:pt x="290" y="719"/>
                      <a:pt x="381" y="719"/>
                    </a:cubicBezTo>
                    <a:cubicBezTo>
                      <a:pt x="406" y="719"/>
                      <a:pt x="432" y="719"/>
                      <a:pt x="459" y="717"/>
                    </a:cubicBezTo>
                    <a:cubicBezTo>
                      <a:pt x="537" y="711"/>
                      <a:pt x="609" y="704"/>
                      <a:pt x="688" y="685"/>
                    </a:cubicBezTo>
                    <a:cubicBezTo>
                      <a:pt x="701" y="685"/>
                      <a:pt x="721" y="678"/>
                      <a:pt x="740" y="678"/>
                    </a:cubicBezTo>
                    <a:cubicBezTo>
                      <a:pt x="766" y="678"/>
                      <a:pt x="793" y="671"/>
                      <a:pt x="806" y="671"/>
                    </a:cubicBezTo>
                    <a:cubicBezTo>
                      <a:pt x="838" y="671"/>
                      <a:pt x="864" y="678"/>
                      <a:pt x="884" y="685"/>
                    </a:cubicBezTo>
                    <a:cubicBezTo>
                      <a:pt x="904" y="691"/>
                      <a:pt x="917" y="711"/>
                      <a:pt x="917" y="737"/>
                    </a:cubicBezTo>
                    <a:cubicBezTo>
                      <a:pt x="917" y="757"/>
                      <a:pt x="897" y="783"/>
                      <a:pt x="864" y="809"/>
                    </a:cubicBezTo>
                    <a:cubicBezTo>
                      <a:pt x="832" y="835"/>
                      <a:pt x="786" y="842"/>
                      <a:pt x="721" y="848"/>
                    </a:cubicBezTo>
                    <a:cubicBezTo>
                      <a:pt x="703" y="850"/>
                      <a:pt x="685" y="851"/>
                      <a:pt x="665" y="851"/>
                    </a:cubicBezTo>
                    <a:cubicBezTo>
                      <a:pt x="612" y="851"/>
                      <a:pt x="550" y="845"/>
                      <a:pt x="478" y="835"/>
                    </a:cubicBezTo>
                    <a:cubicBezTo>
                      <a:pt x="380" y="815"/>
                      <a:pt x="302" y="783"/>
                      <a:pt x="236" y="743"/>
                    </a:cubicBezTo>
                    <a:lnTo>
                      <a:pt x="40" y="1071"/>
                    </a:lnTo>
                    <a:cubicBezTo>
                      <a:pt x="151" y="1129"/>
                      <a:pt x="276" y="1169"/>
                      <a:pt x="400" y="1195"/>
                    </a:cubicBezTo>
                    <a:cubicBezTo>
                      <a:pt x="475" y="1207"/>
                      <a:pt x="547" y="1216"/>
                      <a:pt x="617" y="1216"/>
                    </a:cubicBezTo>
                    <a:cubicBezTo>
                      <a:pt x="663" y="1216"/>
                      <a:pt x="709" y="1212"/>
                      <a:pt x="753" y="1201"/>
                    </a:cubicBezTo>
                    <a:cubicBezTo>
                      <a:pt x="963" y="1182"/>
                      <a:pt x="1120" y="1136"/>
                      <a:pt x="1231" y="1051"/>
                    </a:cubicBezTo>
                    <a:cubicBezTo>
                      <a:pt x="1349" y="972"/>
                      <a:pt x="1394" y="855"/>
                      <a:pt x="1381" y="704"/>
                    </a:cubicBezTo>
                    <a:cubicBezTo>
                      <a:pt x="1375" y="606"/>
                      <a:pt x="1322" y="528"/>
                      <a:pt x="1244" y="488"/>
                    </a:cubicBezTo>
                    <a:cubicBezTo>
                      <a:pt x="1177" y="460"/>
                      <a:pt x="1096" y="441"/>
                      <a:pt x="1001" y="441"/>
                    </a:cubicBezTo>
                    <a:cubicBezTo>
                      <a:pt x="966" y="441"/>
                      <a:pt x="929" y="444"/>
                      <a:pt x="891" y="449"/>
                    </a:cubicBezTo>
                    <a:cubicBezTo>
                      <a:pt x="838" y="456"/>
                      <a:pt x="766" y="462"/>
                      <a:pt x="662" y="482"/>
                    </a:cubicBezTo>
                    <a:cubicBezTo>
                      <a:pt x="622" y="488"/>
                      <a:pt x="590" y="488"/>
                      <a:pt x="564" y="495"/>
                    </a:cubicBezTo>
                    <a:cubicBezTo>
                      <a:pt x="555" y="499"/>
                      <a:pt x="549" y="500"/>
                      <a:pt x="542" y="500"/>
                    </a:cubicBezTo>
                    <a:cubicBezTo>
                      <a:pt x="529" y="500"/>
                      <a:pt x="518" y="493"/>
                      <a:pt x="505" y="488"/>
                    </a:cubicBezTo>
                    <a:cubicBezTo>
                      <a:pt x="492" y="482"/>
                      <a:pt x="478" y="462"/>
                      <a:pt x="478" y="449"/>
                    </a:cubicBezTo>
                    <a:cubicBezTo>
                      <a:pt x="478" y="423"/>
                      <a:pt x="498" y="397"/>
                      <a:pt x="531" y="377"/>
                    </a:cubicBezTo>
                    <a:cubicBezTo>
                      <a:pt x="564" y="351"/>
                      <a:pt x="603" y="344"/>
                      <a:pt x="655" y="331"/>
                    </a:cubicBezTo>
                    <a:cubicBezTo>
                      <a:pt x="674" y="330"/>
                      <a:pt x="693" y="329"/>
                      <a:pt x="712" y="329"/>
                    </a:cubicBezTo>
                    <a:cubicBezTo>
                      <a:pt x="763" y="329"/>
                      <a:pt x="812" y="335"/>
                      <a:pt x="864" y="344"/>
                    </a:cubicBezTo>
                    <a:cubicBezTo>
                      <a:pt x="936" y="351"/>
                      <a:pt x="1021" y="377"/>
                      <a:pt x="1100" y="410"/>
                    </a:cubicBezTo>
                    <a:lnTo>
                      <a:pt x="1322" y="135"/>
                    </a:lnTo>
                    <a:cubicBezTo>
                      <a:pt x="1224" y="83"/>
                      <a:pt x="1120" y="50"/>
                      <a:pt x="1002" y="24"/>
                    </a:cubicBezTo>
                    <a:cubicBezTo>
                      <a:pt x="928" y="6"/>
                      <a:pt x="851" y="1"/>
                      <a:pt x="77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" name="Google Shape;620;p32"/>
              <p:cNvSpPr/>
              <p:nvPr/>
            </p:nvSpPr>
            <p:spPr>
              <a:xfrm>
                <a:off x="3581575" y="2084025"/>
                <a:ext cx="26025" cy="35525"/>
              </a:xfrm>
              <a:custGeom>
                <a:avLst/>
                <a:gdLst/>
                <a:ahLst/>
                <a:cxnLst/>
                <a:rect l="l" t="t" r="r" b="b"/>
                <a:pathLst>
                  <a:path w="1041" h="1421" extrusionOk="0">
                    <a:moveTo>
                      <a:pt x="295" y="0"/>
                    </a:moveTo>
                    <a:cubicBezTo>
                      <a:pt x="276" y="66"/>
                      <a:pt x="243" y="118"/>
                      <a:pt x="197" y="164"/>
                    </a:cubicBezTo>
                    <a:cubicBezTo>
                      <a:pt x="145" y="210"/>
                      <a:pt x="79" y="229"/>
                      <a:pt x="7" y="229"/>
                    </a:cubicBezTo>
                    <a:lnTo>
                      <a:pt x="1" y="609"/>
                    </a:lnTo>
                    <a:cubicBezTo>
                      <a:pt x="73" y="609"/>
                      <a:pt x="145" y="602"/>
                      <a:pt x="210" y="602"/>
                    </a:cubicBezTo>
                    <a:lnTo>
                      <a:pt x="204" y="962"/>
                    </a:lnTo>
                    <a:cubicBezTo>
                      <a:pt x="204" y="1100"/>
                      <a:pt x="236" y="1211"/>
                      <a:pt x="302" y="1296"/>
                    </a:cubicBezTo>
                    <a:cubicBezTo>
                      <a:pt x="367" y="1374"/>
                      <a:pt x="491" y="1420"/>
                      <a:pt x="655" y="1420"/>
                    </a:cubicBezTo>
                    <a:lnTo>
                      <a:pt x="819" y="1420"/>
                    </a:lnTo>
                    <a:cubicBezTo>
                      <a:pt x="858" y="1420"/>
                      <a:pt x="910" y="1407"/>
                      <a:pt x="976" y="1401"/>
                    </a:cubicBezTo>
                    <a:lnTo>
                      <a:pt x="976" y="1230"/>
                    </a:lnTo>
                    <a:cubicBezTo>
                      <a:pt x="976" y="1178"/>
                      <a:pt x="976" y="1126"/>
                      <a:pt x="982" y="1073"/>
                    </a:cubicBezTo>
                    <a:lnTo>
                      <a:pt x="982" y="1073"/>
                    </a:lnTo>
                    <a:cubicBezTo>
                      <a:pt x="956" y="1080"/>
                      <a:pt x="923" y="1080"/>
                      <a:pt x="890" y="1080"/>
                    </a:cubicBezTo>
                    <a:cubicBezTo>
                      <a:pt x="799" y="1080"/>
                      <a:pt x="747" y="1060"/>
                      <a:pt x="714" y="1015"/>
                    </a:cubicBezTo>
                    <a:cubicBezTo>
                      <a:pt x="681" y="975"/>
                      <a:pt x="662" y="910"/>
                      <a:pt x="662" y="838"/>
                    </a:cubicBezTo>
                    <a:lnTo>
                      <a:pt x="668" y="609"/>
                    </a:lnTo>
                    <a:cubicBezTo>
                      <a:pt x="786" y="615"/>
                      <a:pt x="897" y="622"/>
                      <a:pt x="1028" y="635"/>
                    </a:cubicBezTo>
                    <a:lnTo>
                      <a:pt x="1041" y="256"/>
                    </a:lnTo>
                    <a:lnTo>
                      <a:pt x="629" y="249"/>
                    </a:lnTo>
                    <a:cubicBezTo>
                      <a:pt x="720" y="190"/>
                      <a:pt x="799" y="112"/>
                      <a:pt x="877" y="14"/>
                    </a:cubicBezTo>
                    <a:lnTo>
                      <a:pt x="29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" name="Google Shape;621;p32"/>
              <p:cNvSpPr/>
              <p:nvPr/>
            </p:nvSpPr>
            <p:spPr>
              <a:xfrm>
                <a:off x="3610375" y="2076225"/>
                <a:ext cx="16375" cy="44450"/>
              </a:xfrm>
              <a:custGeom>
                <a:avLst/>
                <a:gdLst/>
                <a:ahLst/>
                <a:cxnLst/>
                <a:rect l="l" t="t" r="r" b="b"/>
                <a:pathLst>
                  <a:path w="655" h="1778" extrusionOk="0">
                    <a:moveTo>
                      <a:pt x="358" y="1"/>
                    </a:moveTo>
                    <a:cubicBezTo>
                      <a:pt x="294" y="1"/>
                      <a:pt x="244" y="20"/>
                      <a:pt x="203" y="51"/>
                    </a:cubicBezTo>
                    <a:cubicBezTo>
                      <a:pt x="157" y="97"/>
                      <a:pt x="131" y="149"/>
                      <a:pt x="124" y="214"/>
                    </a:cubicBezTo>
                    <a:cubicBezTo>
                      <a:pt x="118" y="293"/>
                      <a:pt x="131" y="345"/>
                      <a:pt x="170" y="397"/>
                    </a:cubicBezTo>
                    <a:cubicBezTo>
                      <a:pt x="216" y="443"/>
                      <a:pt x="281" y="469"/>
                      <a:pt x="360" y="489"/>
                    </a:cubicBezTo>
                    <a:cubicBezTo>
                      <a:pt x="372" y="490"/>
                      <a:pt x="383" y="490"/>
                      <a:pt x="394" y="490"/>
                    </a:cubicBezTo>
                    <a:cubicBezTo>
                      <a:pt x="468" y="490"/>
                      <a:pt x="523" y="471"/>
                      <a:pt x="563" y="437"/>
                    </a:cubicBezTo>
                    <a:cubicBezTo>
                      <a:pt x="615" y="397"/>
                      <a:pt x="641" y="345"/>
                      <a:pt x="648" y="273"/>
                    </a:cubicBezTo>
                    <a:cubicBezTo>
                      <a:pt x="654" y="201"/>
                      <a:pt x="641" y="142"/>
                      <a:pt x="596" y="97"/>
                    </a:cubicBezTo>
                    <a:cubicBezTo>
                      <a:pt x="556" y="44"/>
                      <a:pt x="491" y="12"/>
                      <a:pt x="412" y="5"/>
                    </a:cubicBezTo>
                    <a:cubicBezTo>
                      <a:pt x="393" y="2"/>
                      <a:pt x="375" y="1"/>
                      <a:pt x="358" y="1"/>
                    </a:cubicBezTo>
                    <a:close/>
                    <a:moveTo>
                      <a:pt x="105" y="574"/>
                    </a:moveTo>
                    <a:cubicBezTo>
                      <a:pt x="98" y="797"/>
                      <a:pt x="85" y="993"/>
                      <a:pt x="66" y="1176"/>
                    </a:cubicBezTo>
                    <a:cubicBezTo>
                      <a:pt x="59" y="1320"/>
                      <a:pt x="33" y="1510"/>
                      <a:pt x="0" y="1739"/>
                    </a:cubicBezTo>
                    <a:lnTo>
                      <a:pt x="497" y="1778"/>
                    </a:lnTo>
                    <a:cubicBezTo>
                      <a:pt x="517" y="1555"/>
                      <a:pt x="524" y="1372"/>
                      <a:pt x="543" y="1215"/>
                    </a:cubicBezTo>
                    <a:cubicBezTo>
                      <a:pt x="556" y="1032"/>
                      <a:pt x="582" y="836"/>
                      <a:pt x="615" y="626"/>
                    </a:cubicBezTo>
                    <a:lnTo>
                      <a:pt x="105" y="57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" name="Google Shape;622;p32"/>
              <p:cNvSpPr/>
              <p:nvPr/>
            </p:nvSpPr>
            <p:spPr>
              <a:xfrm>
                <a:off x="3628850" y="2094625"/>
                <a:ext cx="35675" cy="305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223" extrusionOk="0">
                    <a:moveTo>
                      <a:pt x="606" y="0"/>
                    </a:moveTo>
                    <a:cubicBezTo>
                      <a:pt x="476" y="0"/>
                      <a:pt x="367" y="27"/>
                      <a:pt x="282" y="87"/>
                    </a:cubicBezTo>
                    <a:cubicBezTo>
                      <a:pt x="144" y="165"/>
                      <a:pt x="66" y="296"/>
                      <a:pt x="33" y="479"/>
                    </a:cubicBezTo>
                    <a:cubicBezTo>
                      <a:pt x="0" y="649"/>
                      <a:pt x="20" y="806"/>
                      <a:pt x="112" y="937"/>
                    </a:cubicBezTo>
                    <a:cubicBezTo>
                      <a:pt x="203" y="1068"/>
                      <a:pt x="367" y="1160"/>
                      <a:pt x="596" y="1199"/>
                    </a:cubicBezTo>
                    <a:cubicBezTo>
                      <a:pt x="677" y="1215"/>
                      <a:pt x="754" y="1223"/>
                      <a:pt x="824" y="1223"/>
                    </a:cubicBezTo>
                    <a:cubicBezTo>
                      <a:pt x="902" y="1223"/>
                      <a:pt x="973" y="1213"/>
                      <a:pt x="1034" y="1192"/>
                    </a:cubicBezTo>
                    <a:cubicBezTo>
                      <a:pt x="1152" y="1147"/>
                      <a:pt x="1250" y="1081"/>
                      <a:pt x="1315" y="983"/>
                    </a:cubicBezTo>
                    <a:cubicBezTo>
                      <a:pt x="1158" y="931"/>
                      <a:pt x="1028" y="852"/>
                      <a:pt x="923" y="787"/>
                    </a:cubicBezTo>
                    <a:cubicBezTo>
                      <a:pt x="890" y="813"/>
                      <a:pt x="851" y="839"/>
                      <a:pt x="805" y="846"/>
                    </a:cubicBezTo>
                    <a:cubicBezTo>
                      <a:pt x="786" y="849"/>
                      <a:pt x="766" y="851"/>
                      <a:pt x="745" y="851"/>
                    </a:cubicBezTo>
                    <a:cubicBezTo>
                      <a:pt x="723" y="851"/>
                      <a:pt x="700" y="849"/>
                      <a:pt x="674" y="846"/>
                    </a:cubicBezTo>
                    <a:cubicBezTo>
                      <a:pt x="589" y="833"/>
                      <a:pt x="530" y="800"/>
                      <a:pt x="498" y="748"/>
                    </a:cubicBezTo>
                    <a:cubicBezTo>
                      <a:pt x="465" y="702"/>
                      <a:pt x="445" y="636"/>
                      <a:pt x="491" y="558"/>
                    </a:cubicBezTo>
                    <a:cubicBezTo>
                      <a:pt x="504" y="492"/>
                      <a:pt x="537" y="440"/>
                      <a:pt x="589" y="407"/>
                    </a:cubicBezTo>
                    <a:cubicBezTo>
                      <a:pt x="625" y="385"/>
                      <a:pt x="666" y="372"/>
                      <a:pt x="716" y="372"/>
                    </a:cubicBezTo>
                    <a:cubicBezTo>
                      <a:pt x="740" y="372"/>
                      <a:pt x="765" y="375"/>
                      <a:pt x="792" y="381"/>
                    </a:cubicBezTo>
                    <a:cubicBezTo>
                      <a:pt x="831" y="388"/>
                      <a:pt x="871" y="407"/>
                      <a:pt x="903" y="427"/>
                    </a:cubicBezTo>
                    <a:cubicBezTo>
                      <a:pt x="936" y="453"/>
                      <a:pt x="962" y="486"/>
                      <a:pt x="988" y="525"/>
                    </a:cubicBezTo>
                    <a:cubicBezTo>
                      <a:pt x="1152" y="505"/>
                      <a:pt x="1296" y="486"/>
                      <a:pt x="1427" y="486"/>
                    </a:cubicBezTo>
                    <a:cubicBezTo>
                      <a:pt x="1394" y="375"/>
                      <a:pt x="1342" y="276"/>
                      <a:pt x="1243" y="191"/>
                    </a:cubicBezTo>
                    <a:cubicBezTo>
                      <a:pt x="1145" y="113"/>
                      <a:pt x="1001" y="54"/>
                      <a:pt x="831" y="21"/>
                    </a:cubicBezTo>
                    <a:cubicBezTo>
                      <a:pt x="750" y="8"/>
                      <a:pt x="675" y="0"/>
                      <a:pt x="60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" name="Google Shape;623;p32"/>
              <p:cNvSpPr/>
              <p:nvPr/>
            </p:nvSpPr>
            <p:spPr>
              <a:xfrm>
                <a:off x="3672675" y="2094500"/>
                <a:ext cx="51050" cy="51525"/>
              </a:xfrm>
              <a:custGeom>
                <a:avLst/>
                <a:gdLst/>
                <a:ahLst/>
                <a:cxnLst/>
                <a:rect l="l" t="t" r="r" b="b"/>
                <a:pathLst>
                  <a:path w="2042" h="2061" extrusionOk="0">
                    <a:moveTo>
                      <a:pt x="877" y="576"/>
                    </a:moveTo>
                    <a:lnTo>
                      <a:pt x="1139" y="681"/>
                    </a:lnTo>
                    <a:cubicBezTo>
                      <a:pt x="1257" y="726"/>
                      <a:pt x="1335" y="759"/>
                      <a:pt x="1394" y="792"/>
                    </a:cubicBezTo>
                    <a:cubicBezTo>
                      <a:pt x="1453" y="824"/>
                      <a:pt x="1486" y="851"/>
                      <a:pt x="1499" y="877"/>
                    </a:cubicBezTo>
                    <a:cubicBezTo>
                      <a:pt x="1519" y="896"/>
                      <a:pt x="1519" y="923"/>
                      <a:pt x="1506" y="955"/>
                    </a:cubicBezTo>
                    <a:cubicBezTo>
                      <a:pt x="1499" y="988"/>
                      <a:pt x="1473" y="1014"/>
                      <a:pt x="1453" y="1014"/>
                    </a:cubicBezTo>
                    <a:cubicBezTo>
                      <a:pt x="1427" y="1014"/>
                      <a:pt x="1375" y="1014"/>
                      <a:pt x="1322" y="1001"/>
                    </a:cubicBezTo>
                    <a:cubicBezTo>
                      <a:pt x="1250" y="982"/>
                      <a:pt x="1172" y="949"/>
                      <a:pt x="1054" y="910"/>
                    </a:cubicBezTo>
                    <a:lnTo>
                      <a:pt x="786" y="805"/>
                    </a:lnTo>
                    <a:lnTo>
                      <a:pt x="877" y="576"/>
                    </a:lnTo>
                    <a:close/>
                    <a:moveTo>
                      <a:pt x="576" y="0"/>
                    </a:moveTo>
                    <a:cubicBezTo>
                      <a:pt x="485" y="262"/>
                      <a:pt x="393" y="510"/>
                      <a:pt x="308" y="726"/>
                    </a:cubicBezTo>
                    <a:cubicBezTo>
                      <a:pt x="217" y="949"/>
                      <a:pt x="119" y="1184"/>
                      <a:pt x="1" y="1439"/>
                    </a:cubicBezTo>
                    <a:lnTo>
                      <a:pt x="472" y="1629"/>
                    </a:lnTo>
                    <a:lnTo>
                      <a:pt x="648" y="1171"/>
                    </a:lnTo>
                    <a:lnTo>
                      <a:pt x="943" y="1282"/>
                    </a:lnTo>
                    <a:cubicBezTo>
                      <a:pt x="982" y="1531"/>
                      <a:pt x="1015" y="1721"/>
                      <a:pt x="1034" y="1852"/>
                    </a:cubicBezTo>
                    <a:lnTo>
                      <a:pt x="1571" y="2061"/>
                    </a:lnTo>
                    <a:lnTo>
                      <a:pt x="1427" y="1492"/>
                    </a:lnTo>
                    <a:cubicBezTo>
                      <a:pt x="1420" y="1472"/>
                      <a:pt x="1420" y="1446"/>
                      <a:pt x="1407" y="1426"/>
                    </a:cubicBezTo>
                    <a:lnTo>
                      <a:pt x="1407" y="1426"/>
                    </a:lnTo>
                    <a:cubicBezTo>
                      <a:pt x="1442" y="1429"/>
                      <a:pt x="1475" y="1431"/>
                      <a:pt x="1505" y="1431"/>
                    </a:cubicBezTo>
                    <a:cubicBezTo>
                      <a:pt x="1608" y="1431"/>
                      <a:pt x="1690" y="1413"/>
                      <a:pt x="1761" y="1367"/>
                    </a:cubicBezTo>
                    <a:cubicBezTo>
                      <a:pt x="1852" y="1309"/>
                      <a:pt x="1918" y="1230"/>
                      <a:pt x="1983" y="1112"/>
                    </a:cubicBezTo>
                    <a:cubicBezTo>
                      <a:pt x="2042" y="968"/>
                      <a:pt x="2029" y="838"/>
                      <a:pt x="1957" y="707"/>
                    </a:cubicBezTo>
                    <a:cubicBezTo>
                      <a:pt x="1885" y="576"/>
                      <a:pt x="1721" y="458"/>
                      <a:pt x="1453" y="353"/>
                    </a:cubicBezTo>
                    <a:lnTo>
                      <a:pt x="1041" y="190"/>
                    </a:lnTo>
                    <a:lnTo>
                      <a:pt x="57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" name="Google Shape;624;p32"/>
              <p:cNvSpPr/>
              <p:nvPr/>
            </p:nvSpPr>
            <p:spPr>
              <a:xfrm>
                <a:off x="3716350" y="2125850"/>
                <a:ext cx="36000" cy="33300"/>
              </a:xfrm>
              <a:custGeom>
                <a:avLst/>
                <a:gdLst/>
                <a:ahLst/>
                <a:cxnLst/>
                <a:rect l="l" t="t" r="r" b="b"/>
                <a:pathLst>
                  <a:path w="1440" h="1332" extrusionOk="0">
                    <a:moveTo>
                      <a:pt x="720" y="382"/>
                    </a:moveTo>
                    <a:cubicBezTo>
                      <a:pt x="773" y="382"/>
                      <a:pt x="831" y="401"/>
                      <a:pt x="890" y="434"/>
                    </a:cubicBezTo>
                    <a:cubicBezTo>
                      <a:pt x="936" y="454"/>
                      <a:pt x="975" y="499"/>
                      <a:pt x="995" y="539"/>
                    </a:cubicBezTo>
                    <a:cubicBezTo>
                      <a:pt x="1015" y="585"/>
                      <a:pt x="1021" y="630"/>
                      <a:pt x="1015" y="676"/>
                    </a:cubicBezTo>
                    <a:lnTo>
                      <a:pt x="576" y="434"/>
                    </a:lnTo>
                    <a:cubicBezTo>
                      <a:pt x="622" y="401"/>
                      <a:pt x="668" y="382"/>
                      <a:pt x="720" y="382"/>
                    </a:cubicBezTo>
                    <a:close/>
                    <a:moveTo>
                      <a:pt x="592" y="1"/>
                    </a:moveTo>
                    <a:cubicBezTo>
                      <a:pt x="551" y="1"/>
                      <a:pt x="510" y="6"/>
                      <a:pt x="472" y="15"/>
                    </a:cubicBezTo>
                    <a:cubicBezTo>
                      <a:pt x="315" y="55"/>
                      <a:pt x="203" y="153"/>
                      <a:pt x="112" y="310"/>
                    </a:cubicBezTo>
                    <a:cubicBezTo>
                      <a:pt x="20" y="467"/>
                      <a:pt x="1" y="617"/>
                      <a:pt x="46" y="774"/>
                    </a:cubicBezTo>
                    <a:cubicBezTo>
                      <a:pt x="99" y="931"/>
                      <a:pt x="216" y="1062"/>
                      <a:pt x="432" y="1186"/>
                    </a:cubicBezTo>
                    <a:cubicBezTo>
                      <a:pt x="589" y="1271"/>
                      <a:pt x="733" y="1324"/>
                      <a:pt x="864" y="1330"/>
                    </a:cubicBezTo>
                    <a:cubicBezTo>
                      <a:pt x="875" y="1331"/>
                      <a:pt x="886" y="1331"/>
                      <a:pt x="897" y="1331"/>
                    </a:cubicBezTo>
                    <a:cubicBezTo>
                      <a:pt x="1012" y="1331"/>
                      <a:pt x="1107" y="1299"/>
                      <a:pt x="1191" y="1239"/>
                    </a:cubicBezTo>
                    <a:cubicBezTo>
                      <a:pt x="1087" y="1121"/>
                      <a:pt x="995" y="1010"/>
                      <a:pt x="936" y="925"/>
                    </a:cubicBezTo>
                    <a:cubicBezTo>
                      <a:pt x="903" y="939"/>
                      <a:pt x="867" y="950"/>
                      <a:pt x="829" y="950"/>
                    </a:cubicBezTo>
                    <a:cubicBezTo>
                      <a:pt x="815" y="950"/>
                      <a:pt x="800" y="948"/>
                      <a:pt x="786" y="944"/>
                    </a:cubicBezTo>
                    <a:cubicBezTo>
                      <a:pt x="727" y="944"/>
                      <a:pt x="668" y="931"/>
                      <a:pt x="622" y="899"/>
                    </a:cubicBezTo>
                    <a:cubicBezTo>
                      <a:pt x="544" y="859"/>
                      <a:pt x="498" y="807"/>
                      <a:pt x="478" y="748"/>
                    </a:cubicBezTo>
                    <a:cubicBezTo>
                      <a:pt x="459" y="696"/>
                      <a:pt x="459" y="637"/>
                      <a:pt x="478" y="578"/>
                    </a:cubicBezTo>
                    <a:lnTo>
                      <a:pt x="1087" y="925"/>
                    </a:lnTo>
                    <a:lnTo>
                      <a:pt x="1316" y="1043"/>
                    </a:lnTo>
                    <a:cubicBezTo>
                      <a:pt x="1322" y="1029"/>
                      <a:pt x="1342" y="1003"/>
                      <a:pt x="1355" y="971"/>
                    </a:cubicBezTo>
                    <a:cubicBezTo>
                      <a:pt x="1414" y="879"/>
                      <a:pt x="1440" y="781"/>
                      <a:pt x="1427" y="676"/>
                    </a:cubicBezTo>
                    <a:cubicBezTo>
                      <a:pt x="1420" y="578"/>
                      <a:pt x="1381" y="480"/>
                      <a:pt x="1316" y="382"/>
                    </a:cubicBezTo>
                    <a:cubicBezTo>
                      <a:pt x="1244" y="290"/>
                      <a:pt x="1145" y="212"/>
                      <a:pt x="1021" y="140"/>
                    </a:cubicBezTo>
                    <a:cubicBezTo>
                      <a:pt x="859" y="46"/>
                      <a:pt x="718" y="1"/>
                      <a:pt x="59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" name="Google Shape;625;p32"/>
              <p:cNvSpPr/>
              <p:nvPr/>
            </p:nvSpPr>
            <p:spPr>
              <a:xfrm>
                <a:off x="3749225" y="2147225"/>
                <a:ext cx="35525" cy="33575"/>
              </a:xfrm>
              <a:custGeom>
                <a:avLst/>
                <a:gdLst/>
                <a:ahLst/>
                <a:cxnLst/>
                <a:rect l="l" t="t" r="r" b="b"/>
                <a:pathLst>
                  <a:path w="1421" h="1343" extrusionOk="0">
                    <a:moveTo>
                      <a:pt x="616" y="1"/>
                    </a:moveTo>
                    <a:cubicBezTo>
                      <a:pt x="596" y="1"/>
                      <a:pt x="576" y="2"/>
                      <a:pt x="557" y="4"/>
                    </a:cubicBezTo>
                    <a:cubicBezTo>
                      <a:pt x="400" y="17"/>
                      <a:pt x="269" y="109"/>
                      <a:pt x="158" y="246"/>
                    </a:cubicBezTo>
                    <a:cubicBezTo>
                      <a:pt x="40" y="384"/>
                      <a:pt x="1" y="541"/>
                      <a:pt x="27" y="698"/>
                    </a:cubicBezTo>
                    <a:cubicBezTo>
                      <a:pt x="46" y="855"/>
                      <a:pt x="158" y="1005"/>
                      <a:pt x="341" y="1149"/>
                    </a:cubicBezTo>
                    <a:cubicBezTo>
                      <a:pt x="485" y="1254"/>
                      <a:pt x="622" y="1319"/>
                      <a:pt x="746" y="1332"/>
                    </a:cubicBezTo>
                    <a:cubicBezTo>
                      <a:pt x="778" y="1339"/>
                      <a:pt x="809" y="1343"/>
                      <a:pt x="841" y="1343"/>
                    </a:cubicBezTo>
                    <a:cubicBezTo>
                      <a:pt x="926" y="1343"/>
                      <a:pt x="1010" y="1318"/>
                      <a:pt x="1087" y="1280"/>
                    </a:cubicBezTo>
                    <a:cubicBezTo>
                      <a:pt x="982" y="1156"/>
                      <a:pt x="890" y="1031"/>
                      <a:pt x="825" y="927"/>
                    </a:cubicBezTo>
                    <a:cubicBezTo>
                      <a:pt x="802" y="930"/>
                      <a:pt x="779" y="932"/>
                      <a:pt x="757" y="932"/>
                    </a:cubicBezTo>
                    <a:cubicBezTo>
                      <a:pt x="735" y="932"/>
                      <a:pt x="714" y="930"/>
                      <a:pt x="694" y="927"/>
                    </a:cubicBezTo>
                    <a:cubicBezTo>
                      <a:pt x="655" y="920"/>
                      <a:pt x="622" y="894"/>
                      <a:pt x="583" y="868"/>
                    </a:cubicBezTo>
                    <a:cubicBezTo>
                      <a:pt x="517" y="809"/>
                      <a:pt x="472" y="757"/>
                      <a:pt x="465" y="698"/>
                    </a:cubicBezTo>
                    <a:cubicBezTo>
                      <a:pt x="459" y="639"/>
                      <a:pt x="472" y="574"/>
                      <a:pt x="504" y="528"/>
                    </a:cubicBezTo>
                    <a:cubicBezTo>
                      <a:pt x="557" y="469"/>
                      <a:pt x="616" y="436"/>
                      <a:pt x="668" y="430"/>
                    </a:cubicBezTo>
                    <a:cubicBezTo>
                      <a:pt x="679" y="427"/>
                      <a:pt x="690" y="426"/>
                      <a:pt x="702" y="426"/>
                    </a:cubicBezTo>
                    <a:cubicBezTo>
                      <a:pt x="756" y="426"/>
                      <a:pt x="810" y="452"/>
                      <a:pt x="864" y="495"/>
                    </a:cubicBezTo>
                    <a:cubicBezTo>
                      <a:pt x="897" y="528"/>
                      <a:pt x="930" y="560"/>
                      <a:pt x="949" y="593"/>
                    </a:cubicBezTo>
                    <a:cubicBezTo>
                      <a:pt x="962" y="626"/>
                      <a:pt x="982" y="665"/>
                      <a:pt x="982" y="711"/>
                    </a:cubicBezTo>
                    <a:cubicBezTo>
                      <a:pt x="1139" y="763"/>
                      <a:pt x="1276" y="809"/>
                      <a:pt x="1388" y="868"/>
                    </a:cubicBezTo>
                    <a:cubicBezTo>
                      <a:pt x="1420" y="757"/>
                      <a:pt x="1407" y="639"/>
                      <a:pt x="1355" y="528"/>
                    </a:cubicBezTo>
                    <a:cubicBezTo>
                      <a:pt x="1309" y="410"/>
                      <a:pt x="1211" y="299"/>
                      <a:pt x="1073" y="188"/>
                    </a:cubicBezTo>
                    <a:cubicBezTo>
                      <a:pt x="907" y="61"/>
                      <a:pt x="756" y="1"/>
                      <a:pt x="6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6" name="Google Shape;626;p32"/>
              <p:cNvSpPr/>
              <p:nvPr/>
            </p:nvSpPr>
            <p:spPr>
              <a:xfrm>
                <a:off x="3762475" y="2163175"/>
                <a:ext cx="54150" cy="40225"/>
              </a:xfrm>
              <a:custGeom>
                <a:avLst/>
                <a:gdLst/>
                <a:ahLst/>
                <a:cxnLst/>
                <a:rect l="l" t="t" r="r" b="b"/>
                <a:pathLst>
                  <a:path w="2166" h="1609" extrusionOk="0">
                    <a:moveTo>
                      <a:pt x="1086" y="1"/>
                    </a:moveTo>
                    <a:cubicBezTo>
                      <a:pt x="975" y="302"/>
                      <a:pt x="877" y="550"/>
                      <a:pt x="812" y="721"/>
                    </a:cubicBezTo>
                    <a:cubicBezTo>
                      <a:pt x="746" y="891"/>
                      <a:pt x="674" y="1048"/>
                      <a:pt x="609" y="1198"/>
                    </a:cubicBezTo>
                    <a:cubicBezTo>
                      <a:pt x="524" y="1185"/>
                      <a:pt x="452" y="1139"/>
                      <a:pt x="367" y="1067"/>
                    </a:cubicBezTo>
                    <a:cubicBezTo>
                      <a:pt x="321" y="1015"/>
                      <a:pt x="269" y="956"/>
                      <a:pt x="229" y="891"/>
                    </a:cubicBezTo>
                    <a:cubicBezTo>
                      <a:pt x="203" y="956"/>
                      <a:pt x="171" y="1022"/>
                      <a:pt x="138" y="1080"/>
                    </a:cubicBezTo>
                    <a:cubicBezTo>
                      <a:pt x="105" y="1139"/>
                      <a:pt x="66" y="1218"/>
                      <a:pt x="0" y="1329"/>
                    </a:cubicBezTo>
                    <a:cubicBezTo>
                      <a:pt x="157" y="1479"/>
                      <a:pt x="321" y="1571"/>
                      <a:pt x="498" y="1597"/>
                    </a:cubicBezTo>
                    <a:cubicBezTo>
                      <a:pt x="549" y="1605"/>
                      <a:pt x="599" y="1608"/>
                      <a:pt x="649" y="1608"/>
                    </a:cubicBezTo>
                    <a:cubicBezTo>
                      <a:pt x="776" y="1608"/>
                      <a:pt x="899" y="1584"/>
                      <a:pt x="1021" y="1532"/>
                    </a:cubicBezTo>
                    <a:cubicBezTo>
                      <a:pt x="1361" y="1394"/>
                      <a:pt x="1701" y="1237"/>
                      <a:pt x="2048" y="1074"/>
                    </a:cubicBezTo>
                    <a:lnTo>
                      <a:pt x="2166" y="1015"/>
                    </a:lnTo>
                    <a:lnTo>
                      <a:pt x="1793" y="688"/>
                    </a:lnTo>
                    <a:cubicBezTo>
                      <a:pt x="1708" y="747"/>
                      <a:pt x="1525" y="851"/>
                      <a:pt x="1237" y="1002"/>
                    </a:cubicBezTo>
                    <a:lnTo>
                      <a:pt x="1080" y="1080"/>
                    </a:lnTo>
                    <a:cubicBezTo>
                      <a:pt x="1106" y="1048"/>
                      <a:pt x="1119" y="1002"/>
                      <a:pt x="1145" y="950"/>
                    </a:cubicBezTo>
                    <a:cubicBezTo>
                      <a:pt x="1172" y="904"/>
                      <a:pt x="1185" y="858"/>
                      <a:pt x="1204" y="838"/>
                    </a:cubicBezTo>
                    <a:cubicBezTo>
                      <a:pt x="1244" y="753"/>
                      <a:pt x="1283" y="675"/>
                      <a:pt x="1329" y="583"/>
                    </a:cubicBezTo>
                    <a:cubicBezTo>
                      <a:pt x="1374" y="492"/>
                      <a:pt x="1407" y="420"/>
                      <a:pt x="1446" y="354"/>
                    </a:cubicBezTo>
                    <a:lnTo>
                      <a:pt x="10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7" name="Google Shape;627;p32"/>
              <p:cNvSpPr/>
              <p:nvPr/>
            </p:nvSpPr>
            <p:spPr>
              <a:xfrm>
                <a:off x="3800100" y="2194650"/>
                <a:ext cx="34375" cy="34825"/>
              </a:xfrm>
              <a:custGeom>
                <a:avLst/>
                <a:gdLst/>
                <a:ahLst/>
                <a:cxnLst/>
                <a:rect l="l" t="t" r="r" b="b"/>
                <a:pathLst>
                  <a:path w="1375" h="1393" extrusionOk="0">
                    <a:moveTo>
                      <a:pt x="623" y="1"/>
                    </a:moveTo>
                    <a:cubicBezTo>
                      <a:pt x="490" y="1"/>
                      <a:pt x="366" y="53"/>
                      <a:pt x="242" y="149"/>
                    </a:cubicBezTo>
                    <a:cubicBezTo>
                      <a:pt x="105" y="266"/>
                      <a:pt x="33" y="404"/>
                      <a:pt x="13" y="561"/>
                    </a:cubicBezTo>
                    <a:cubicBezTo>
                      <a:pt x="0" y="724"/>
                      <a:pt x="72" y="894"/>
                      <a:pt x="223" y="1071"/>
                    </a:cubicBezTo>
                    <a:cubicBezTo>
                      <a:pt x="334" y="1208"/>
                      <a:pt x="452" y="1300"/>
                      <a:pt x="563" y="1352"/>
                    </a:cubicBezTo>
                    <a:cubicBezTo>
                      <a:pt x="632" y="1379"/>
                      <a:pt x="698" y="1392"/>
                      <a:pt x="765" y="1392"/>
                    </a:cubicBezTo>
                    <a:cubicBezTo>
                      <a:pt x="813" y="1392"/>
                      <a:pt x="861" y="1386"/>
                      <a:pt x="910" y="1372"/>
                    </a:cubicBezTo>
                    <a:cubicBezTo>
                      <a:pt x="838" y="1228"/>
                      <a:pt x="779" y="1097"/>
                      <a:pt x="739" y="973"/>
                    </a:cubicBezTo>
                    <a:cubicBezTo>
                      <a:pt x="694" y="973"/>
                      <a:pt x="654" y="966"/>
                      <a:pt x="615" y="947"/>
                    </a:cubicBezTo>
                    <a:cubicBezTo>
                      <a:pt x="582" y="934"/>
                      <a:pt x="550" y="901"/>
                      <a:pt x="517" y="868"/>
                    </a:cubicBezTo>
                    <a:cubicBezTo>
                      <a:pt x="458" y="803"/>
                      <a:pt x="432" y="737"/>
                      <a:pt x="445" y="678"/>
                    </a:cubicBezTo>
                    <a:cubicBezTo>
                      <a:pt x="452" y="626"/>
                      <a:pt x="484" y="567"/>
                      <a:pt x="530" y="495"/>
                    </a:cubicBezTo>
                    <a:cubicBezTo>
                      <a:pt x="582" y="455"/>
                      <a:pt x="638" y="435"/>
                      <a:pt x="691" y="435"/>
                    </a:cubicBezTo>
                    <a:cubicBezTo>
                      <a:pt x="698" y="435"/>
                      <a:pt x="706" y="436"/>
                      <a:pt x="713" y="436"/>
                    </a:cubicBezTo>
                    <a:cubicBezTo>
                      <a:pt x="766" y="443"/>
                      <a:pt x="825" y="476"/>
                      <a:pt x="883" y="541"/>
                    </a:cubicBezTo>
                    <a:cubicBezTo>
                      <a:pt x="910" y="574"/>
                      <a:pt x="929" y="613"/>
                      <a:pt x="942" y="659"/>
                    </a:cubicBezTo>
                    <a:cubicBezTo>
                      <a:pt x="949" y="698"/>
                      <a:pt x="949" y="737"/>
                      <a:pt x="942" y="790"/>
                    </a:cubicBezTo>
                    <a:cubicBezTo>
                      <a:pt x="1080" y="875"/>
                      <a:pt x="1204" y="960"/>
                      <a:pt x="1302" y="1038"/>
                    </a:cubicBezTo>
                    <a:cubicBezTo>
                      <a:pt x="1354" y="934"/>
                      <a:pt x="1374" y="822"/>
                      <a:pt x="1348" y="698"/>
                    </a:cubicBezTo>
                    <a:cubicBezTo>
                      <a:pt x="1322" y="574"/>
                      <a:pt x="1256" y="443"/>
                      <a:pt x="1145" y="306"/>
                    </a:cubicBezTo>
                    <a:cubicBezTo>
                      <a:pt x="995" y="116"/>
                      <a:pt x="844" y="18"/>
                      <a:pt x="687" y="5"/>
                    </a:cubicBezTo>
                    <a:cubicBezTo>
                      <a:pt x="665" y="2"/>
                      <a:pt x="644" y="1"/>
                      <a:pt x="62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" name="Google Shape;628;p32"/>
              <p:cNvSpPr/>
              <p:nvPr/>
            </p:nvSpPr>
            <p:spPr>
              <a:xfrm>
                <a:off x="3818250" y="2214050"/>
                <a:ext cx="41400" cy="33550"/>
              </a:xfrm>
              <a:custGeom>
                <a:avLst/>
                <a:gdLst/>
                <a:ahLst/>
                <a:cxnLst/>
                <a:rect l="l" t="t" r="r" b="b"/>
                <a:pathLst>
                  <a:path w="1656" h="1342" extrusionOk="0">
                    <a:moveTo>
                      <a:pt x="1374" y="1"/>
                    </a:moveTo>
                    <a:lnTo>
                      <a:pt x="1191" y="131"/>
                    </a:lnTo>
                    <a:cubicBezTo>
                      <a:pt x="982" y="275"/>
                      <a:pt x="831" y="387"/>
                      <a:pt x="713" y="459"/>
                    </a:cubicBezTo>
                    <a:cubicBezTo>
                      <a:pt x="596" y="544"/>
                      <a:pt x="426" y="648"/>
                      <a:pt x="210" y="799"/>
                    </a:cubicBezTo>
                    <a:lnTo>
                      <a:pt x="0" y="930"/>
                    </a:lnTo>
                    <a:lnTo>
                      <a:pt x="282" y="1342"/>
                    </a:lnTo>
                    <a:cubicBezTo>
                      <a:pt x="354" y="1289"/>
                      <a:pt x="485" y="1198"/>
                      <a:pt x="655" y="1080"/>
                    </a:cubicBezTo>
                    <a:cubicBezTo>
                      <a:pt x="805" y="982"/>
                      <a:pt x="910" y="917"/>
                      <a:pt x="982" y="871"/>
                    </a:cubicBezTo>
                    <a:cubicBezTo>
                      <a:pt x="1041" y="831"/>
                      <a:pt x="1132" y="773"/>
                      <a:pt x="1243" y="688"/>
                    </a:cubicBezTo>
                    <a:cubicBezTo>
                      <a:pt x="1348" y="622"/>
                      <a:pt x="1479" y="524"/>
                      <a:pt x="1656" y="419"/>
                    </a:cubicBezTo>
                    <a:lnTo>
                      <a:pt x="137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" name="Google Shape;629;p32"/>
              <p:cNvSpPr/>
              <p:nvPr/>
            </p:nvSpPr>
            <p:spPr>
              <a:xfrm>
                <a:off x="3827575" y="2231100"/>
                <a:ext cx="42550" cy="31550"/>
              </a:xfrm>
              <a:custGeom>
                <a:avLst/>
                <a:gdLst/>
                <a:ahLst/>
                <a:cxnLst/>
                <a:rect l="l" t="t" r="r" b="b"/>
                <a:pathLst>
                  <a:path w="1702" h="1262" extrusionOk="0">
                    <a:moveTo>
                      <a:pt x="1439" y="1"/>
                    </a:moveTo>
                    <a:cubicBezTo>
                      <a:pt x="1394" y="1"/>
                      <a:pt x="1348" y="14"/>
                      <a:pt x="1309" y="38"/>
                    </a:cubicBezTo>
                    <a:cubicBezTo>
                      <a:pt x="1250" y="71"/>
                      <a:pt x="1211" y="123"/>
                      <a:pt x="1191" y="182"/>
                    </a:cubicBezTo>
                    <a:cubicBezTo>
                      <a:pt x="1178" y="235"/>
                      <a:pt x="1191" y="300"/>
                      <a:pt x="1230" y="392"/>
                    </a:cubicBezTo>
                    <a:cubicBezTo>
                      <a:pt x="1276" y="463"/>
                      <a:pt x="1328" y="516"/>
                      <a:pt x="1387" y="529"/>
                    </a:cubicBezTo>
                    <a:cubicBezTo>
                      <a:pt x="1403" y="534"/>
                      <a:pt x="1420" y="537"/>
                      <a:pt x="1437" y="537"/>
                    </a:cubicBezTo>
                    <a:cubicBezTo>
                      <a:pt x="1482" y="537"/>
                      <a:pt x="1528" y="520"/>
                      <a:pt x="1570" y="496"/>
                    </a:cubicBezTo>
                    <a:cubicBezTo>
                      <a:pt x="1623" y="463"/>
                      <a:pt x="1669" y="418"/>
                      <a:pt x="1682" y="352"/>
                    </a:cubicBezTo>
                    <a:cubicBezTo>
                      <a:pt x="1701" y="287"/>
                      <a:pt x="1682" y="221"/>
                      <a:pt x="1642" y="149"/>
                    </a:cubicBezTo>
                    <a:cubicBezTo>
                      <a:pt x="1603" y="64"/>
                      <a:pt x="1544" y="25"/>
                      <a:pt x="1485" y="6"/>
                    </a:cubicBezTo>
                    <a:cubicBezTo>
                      <a:pt x="1470" y="2"/>
                      <a:pt x="1455" y="1"/>
                      <a:pt x="1439" y="1"/>
                    </a:cubicBezTo>
                    <a:close/>
                    <a:moveTo>
                      <a:pt x="1001" y="228"/>
                    </a:moveTo>
                    <a:cubicBezTo>
                      <a:pt x="818" y="352"/>
                      <a:pt x="655" y="457"/>
                      <a:pt x="498" y="549"/>
                    </a:cubicBezTo>
                    <a:cubicBezTo>
                      <a:pt x="367" y="620"/>
                      <a:pt x="203" y="712"/>
                      <a:pt x="0" y="817"/>
                    </a:cubicBezTo>
                    <a:lnTo>
                      <a:pt x="262" y="1262"/>
                    </a:lnTo>
                    <a:cubicBezTo>
                      <a:pt x="445" y="1137"/>
                      <a:pt x="609" y="1039"/>
                      <a:pt x="740" y="954"/>
                    </a:cubicBezTo>
                    <a:cubicBezTo>
                      <a:pt x="903" y="869"/>
                      <a:pt x="1080" y="771"/>
                      <a:pt x="1263" y="673"/>
                    </a:cubicBezTo>
                    <a:lnTo>
                      <a:pt x="1001" y="22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" name="Google Shape;630;p32"/>
              <p:cNvSpPr/>
              <p:nvPr/>
            </p:nvSpPr>
            <p:spPr>
              <a:xfrm>
                <a:off x="3836075" y="2253300"/>
                <a:ext cx="37475" cy="42075"/>
              </a:xfrm>
              <a:custGeom>
                <a:avLst/>
                <a:gdLst/>
                <a:ahLst/>
                <a:cxnLst/>
                <a:rect l="l" t="t" r="r" b="b"/>
                <a:pathLst>
                  <a:path w="1499" h="1683" extrusionOk="0">
                    <a:moveTo>
                      <a:pt x="1054" y="1"/>
                    </a:moveTo>
                    <a:cubicBezTo>
                      <a:pt x="864" y="99"/>
                      <a:pt x="694" y="190"/>
                      <a:pt x="530" y="262"/>
                    </a:cubicBezTo>
                    <a:cubicBezTo>
                      <a:pt x="367" y="341"/>
                      <a:pt x="190" y="419"/>
                      <a:pt x="0" y="491"/>
                    </a:cubicBezTo>
                    <a:lnTo>
                      <a:pt x="210" y="949"/>
                    </a:lnTo>
                    <a:cubicBezTo>
                      <a:pt x="321" y="904"/>
                      <a:pt x="406" y="851"/>
                      <a:pt x="498" y="812"/>
                    </a:cubicBezTo>
                    <a:cubicBezTo>
                      <a:pt x="537" y="799"/>
                      <a:pt x="615" y="766"/>
                      <a:pt x="714" y="720"/>
                    </a:cubicBezTo>
                    <a:cubicBezTo>
                      <a:pt x="755" y="708"/>
                      <a:pt x="797" y="703"/>
                      <a:pt x="833" y="703"/>
                    </a:cubicBezTo>
                    <a:cubicBezTo>
                      <a:pt x="854" y="703"/>
                      <a:pt x="873" y="705"/>
                      <a:pt x="890" y="707"/>
                    </a:cubicBezTo>
                    <a:cubicBezTo>
                      <a:pt x="943" y="714"/>
                      <a:pt x="982" y="747"/>
                      <a:pt x="1001" y="786"/>
                    </a:cubicBezTo>
                    <a:cubicBezTo>
                      <a:pt x="1021" y="832"/>
                      <a:pt x="1021" y="877"/>
                      <a:pt x="1001" y="917"/>
                    </a:cubicBezTo>
                    <a:cubicBezTo>
                      <a:pt x="982" y="969"/>
                      <a:pt x="943" y="1002"/>
                      <a:pt x="884" y="1028"/>
                    </a:cubicBezTo>
                    <a:cubicBezTo>
                      <a:pt x="720" y="1100"/>
                      <a:pt x="550" y="1172"/>
                      <a:pt x="354" y="1257"/>
                    </a:cubicBezTo>
                    <a:lnTo>
                      <a:pt x="550" y="1682"/>
                    </a:lnTo>
                    <a:cubicBezTo>
                      <a:pt x="655" y="1630"/>
                      <a:pt x="786" y="1564"/>
                      <a:pt x="956" y="1486"/>
                    </a:cubicBezTo>
                    <a:lnTo>
                      <a:pt x="1237" y="1355"/>
                    </a:lnTo>
                    <a:cubicBezTo>
                      <a:pt x="1302" y="1322"/>
                      <a:pt x="1355" y="1276"/>
                      <a:pt x="1407" y="1224"/>
                    </a:cubicBezTo>
                    <a:cubicBezTo>
                      <a:pt x="1459" y="1165"/>
                      <a:pt x="1479" y="1100"/>
                      <a:pt x="1492" y="1028"/>
                    </a:cubicBezTo>
                    <a:cubicBezTo>
                      <a:pt x="1499" y="962"/>
                      <a:pt x="1479" y="877"/>
                      <a:pt x="1446" y="805"/>
                    </a:cubicBezTo>
                    <a:cubicBezTo>
                      <a:pt x="1407" y="714"/>
                      <a:pt x="1348" y="655"/>
                      <a:pt x="1270" y="616"/>
                    </a:cubicBezTo>
                    <a:cubicBezTo>
                      <a:pt x="1210" y="588"/>
                      <a:pt x="1145" y="577"/>
                      <a:pt x="1073" y="577"/>
                    </a:cubicBezTo>
                    <a:cubicBezTo>
                      <a:pt x="1041" y="577"/>
                      <a:pt x="1009" y="579"/>
                      <a:pt x="975" y="583"/>
                    </a:cubicBezTo>
                    <a:lnTo>
                      <a:pt x="1237" y="393"/>
                    </a:lnTo>
                    <a:lnTo>
                      <a:pt x="1139" y="197"/>
                    </a:lnTo>
                    <a:cubicBezTo>
                      <a:pt x="1119" y="158"/>
                      <a:pt x="1087" y="92"/>
                      <a:pt x="10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" name="Google Shape;631;p32"/>
              <p:cNvSpPr/>
              <p:nvPr/>
            </p:nvSpPr>
            <p:spPr>
              <a:xfrm>
                <a:off x="3841625" y="2293000"/>
                <a:ext cx="47800" cy="38800"/>
              </a:xfrm>
              <a:custGeom>
                <a:avLst/>
                <a:gdLst/>
                <a:ahLst/>
                <a:cxnLst/>
                <a:rect l="l" t="t" r="r" b="b"/>
                <a:pathLst>
                  <a:path w="1912" h="1552" extrusionOk="0">
                    <a:moveTo>
                      <a:pt x="1171" y="491"/>
                    </a:moveTo>
                    <a:cubicBezTo>
                      <a:pt x="1205" y="491"/>
                      <a:pt x="1238" y="495"/>
                      <a:pt x="1270" y="506"/>
                    </a:cubicBezTo>
                    <a:cubicBezTo>
                      <a:pt x="1322" y="532"/>
                      <a:pt x="1368" y="572"/>
                      <a:pt x="1381" y="637"/>
                    </a:cubicBezTo>
                    <a:cubicBezTo>
                      <a:pt x="1408" y="716"/>
                      <a:pt x="1408" y="775"/>
                      <a:pt x="1381" y="827"/>
                    </a:cubicBezTo>
                    <a:cubicBezTo>
                      <a:pt x="1355" y="879"/>
                      <a:pt x="1303" y="918"/>
                      <a:pt x="1218" y="938"/>
                    </a:cubicBezTo>
                    <a:cubicBezTo>
                      <a:pt x="1195" y="948"/>
                      <a:pt x="1172" y="953"/>
                      <a:pt x="1150" y="953"/>
                    </a:cubicBezTo>
                    <a:cubicBezTo>
                      <a:pt x="1128" y="953"/>
                      <a:pt x="1107" y="948"/>
                      <a:pt x="1087" y="938"/>
                    </a:cubicBezTo>
                    <a:cubicBezTo>
                      <a:pt x="1048" y="925"/>
                      <a:pt x="1015" y="912"/>
                      <a:pt x="989" y="879"/>
                    </a:cubicBezTo>
                    <a:cubicBezTo>
                      <a:pt x="963" y="846"/>
                      <a:pt x="950" y="814"/>
                      <a:pt x="943" y="775"/>
                    </a:cubicBezTo>
                    <a:cubicBezTo>
                      <a:pt x="917" y="709"/>
                      <a:pt x="923" y="663"/>
                      <a:pt x="950" y="604"/>
                    </a:cubicBezTo>
                    <a:cubicBezTo>
                      <a:pt x="976" y="559"/>
                      <a:pt x="1015" y="519"/>
                      <a:pt x="1080" y="500"/>
                    </a:cubicBezTo>
                    <a:cubicBezTo>
                      <a:pt x="1113" y="494"/>
                      <a:pt x="1142" y="491"/>
                      <a:pt x="1171" y="491"/>
                    </a:cubicBezTo>
                    <a:close/>
                    <a:moveTo>
                      <a:pt x="1184" y="0"/>
                    </a:moveTo>
                    <a:cubicBezTo>
                      <a:pt x="1108" y="0"/>
                      <a:pt x="1031" y="10"/>
                      <a:pt x="950" y="35"/>
                    </a:cubicBezTo>
                    <a:cubicBezTo>
                      <a:pt x="851" y="68"/>
                      <a:pt x="766" y="114"/>
                      <a:pt x="694" y="179"/>
                    </a:cubicBezTo>
                    <a:cubicBezTo>
                      <a:pt x="622" y="245"/>
                      <a:pt x="577" y="330"/>
                      <a:pt x="544" y="408"/>
                    </a:cubicBezTo>
                    <a:cubicBezTo>
                      <a:pt x="511" y="493"/>
                      <a:pt x="524" y="585"/>
                      <a:pt x="544" y="670"/>
                    </a:cubicBezTo>
                    <a:cubicBezTo>
                      <a:pt x="622" y="899"/>
                      <a:pt x="760" y="1017"/>
                      <a:pt x="969" y="1023"/>
                    </a:cubicBezTo>
                    <a:cubicBezTo>
                      <a:pt x="956" y="1030"/>
                      <a:pt x="936" y="1043"/>
                      <a:pt x="923" y="1043"/>
                    </a:cubicBezTo>
                    <a:cubicBezTo>
                      <a:pt x="904" y="1043"/>
                      <a:pt x="897" y="1049"/>
                      <a:pt x="891" y="1049"/>
                    </a:cubicBezTo>
                    <a:cubicBezTo>
                      <a:pt x="871" y="1049"/>
                      <a:pt x="851" y="1056"/>
                      <a:pt x="825" y="1062"/>
                    </a:cubicBezTo>
                    <a:cubicBezTo>
                      <a:pt x="782" y="1077"/>
                      <a:pt x="743" y="1084"/>
                      <a:pt x="706" y="1084"/>
                    </a:cubicBezTo>
                    <a:cubicBezTo>
                      <a:pt x="575" y="1084"/>
                      <a:pt x="482" y="993"/>
                      <a:pt x="426" y="814"/>
                    </a:cubicBezTo>
                    <a:cubicBezTo>
                      <a:pt x="407" y="735"/>
                      <a:pt x="393" y="670"/>
                      <a:pt x="393" y="598"/>
                    </a:cubicBezTo>
                    <a:cubicBezTo>
                      <a:pt x="393" y="526"/>
                      <a:pt x="400" y="454"/>
                      <a:pt x="413" y="362"/>
                    </a:cubicBezTo>
                    <a:lnTo>
                      <a:pt x="413" y="362"/>
                    </a:lnTo>
                    <a:lnTo>
                      <a:pt x="79" y="369"/>
                    </a:lnTo>
                    <a:cubicBezTo>
                      <a:pt x="40" y="441"/>
                      <a:pt x="14" y="532"/>
                      <a:pt x="7" y="650"/>
                    </a:cubicBezTo>
                    <a:cubicBezTo>
                      <a:pt x="1" y="755"/>
                      <a:pt x="14" y="879"/>
                      <a:pt x="53" y="1010"/>
                    </a:cubicBezTo>
                    <a:cubicBezTo>
                      <a:pt x="99" y="1141"/>
                      <a:pt x="151" y="1252"/>
                      <a:pt x="236" y="1344"/>
                    </a:cubicBezTo>
                    <a:cubicBezTo>
                      <a:pt x="315" y="1429"/>
                      <a:pt x="420" y="1501"/>
                      <a:pt x="537" y="1533"/>
                    </a:cubicBezTo>
                    <a:cubicBezTo>
                      <a:pt x="584" y="1546"/>
                      <a:pt x="633" y="1552"/>
                      <a:pt x="684" y="1552"/>
                    </a:cubicBezTo>
                    <a:cubicBezTo>
                      <a:pt x="769" y="1552"/>
                      <a:pt x="861" y="1536"/>
                      <a:pt x="963" y="1507"/>
                    </a:cubicBezTo>
                    <a:cubicBezTo>
                      <a:pt x="1375" y="1376"/>
                      <a:pt x="1695" y="1285"/>
                      <a:pt x="1911" y="1219"/>
                    </a:cubicBezTo>
                    <a:lnTo>
                      <a:pt x="1794" y="827"/>
                    </a:lnTo>
                    <a:lnTo>
                      <a:pt x="1545" y="833"/>
                    </a:lnTo>
                    <a:cubicBezTo>
                      <a:pt x="1682" y="716"/>
                      <a:pt x="1722" y="539"/>
                      <a:pt x="1650" y="310"/>
                    </a:cubicBezTo>
                    <a:cubicBezTo>
                      <a:pt x="1623" y="225"/>
                      <a:pt x="1578" y="160"/>
                      <a:pt x="1506" y="101"/>
                    </a:cubicBezTo>
                    <a:cubicBezTo>
                      <a:pt x="1427" y="48"/>
                      <a:pt x="1349" y="9"/>
                      <a:pt x="1251" y="3"/>
                    </a:cubicBezTo>
                    <a:cubicBezTo>
                      <a:pt x="1228" y="1"/>
                      <a:pt x="1206" y="0"/>
                      <a:pt x="11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2" name="Google Shape;632;p32"/>
              <p:cNvSpPr/>
              <p:nvPr/>
            </p:nvSpPr>
            <p:spPr>
              <a:xfrm>
                <a:off x="3866000" y="2342600"/>
                <a:ext cx="41900" cy="46150"/>
              </a:xfrm>
              <a:custGeom>
                <a:avLst/>
                <a:gdLst/>
                <a:ahLst/>
                <a:cxnLst/>
                <a:rect l="l" t="t" r="r" b="b"/>
                <a:pathLst>
                  <a:path w="1676" h="1846" extrusionOk="0">
                    <a:moveTo>
                      <a:pt x="837" y="0"/>
                    </a:moveTo>
                    <a:cubicBezTo>
                      <a:pt x="796" y="0"/>
                      <a:pt x="752" y="3"/>
                      <a:pt x="707" y="7"/>
                    </a:cubicBezTo>
                    <a:cubicBezTo>
                      <a:pt x="459" y="27"/>
                      <a:pt x="276" y="125"/>
                      <a:pt x="151" y="289"/>
                    </a:cubicBezTo>
                    <a:cubicBezTo>
                      <a:pt x="40" y="465"/>
                      <a:pt x="1" y="701"/>
                      <a:pt x="40" y="1002"/>
                    </a:cubicBezTo>
                    <a:cubicBezTo>
                      <a:pt x="53" y="1198"/>
                      <a:pt x="112" y="1375"/>
                      <a:pt x="197" y="1532"/>
                    </a:cubicBezTo>
                    <a:cubicBezTo>
                      <a:pt x="276" y="1689"/>
                      <a:pt x="406" y="1793"/>
                      <a:pt x="590" y="1846"/>
                    </a:cubicBezTo>
                    <a:cubicBezTo>
                      <a:pt x="642" y="1656"/>
                      <a:pt x="701" y="1499"/>
                      <a:pt x="753" y="1375"/>
                    </a:cubicBezTo>
                    <a:cubicBezTo>
                      <a:pt x="661" y="1355"/>
                      <a:pt x="596" y="1309"/>
                      <a:pt x="544" y="1244"/>
                    </a:cubicBezTo>
                    <a:cubicBezTo>
                      <a:pt x="498" y="1185"/>
                      <a:pt x="472" y="1093"/>
                      <a:pt x="459" y="976"/>
                    </a:cubicBezTo>
                    <a:cubicBezTo>
                      <a:pt x="439" y="832"/>
                      <a:pt x="465" y="727"/>
                      <a:pt x="531" y="642"/>
                    </a:cubicBezTo>
                    <a:cubicBezTo>
                      <a:pt x="590" y="563"/>
                      <a:pt x="675" y="511"/>
                      <a:pt x="792" y="505"/>
                    </a:cubicBezTo>
                    <a:cubicBezTo>
                      <a:pt x="804" y="504"/>
                      <a:pt x="816" y="503"/>
                      <a:pt x="828" y="503"/>
                    </a:cubicBezTo>
                    <a:cubicBezTo>
                      <a:pt x="911" y="503"/>
                      <a:pt x="986" y="525"/>
                      <a:pt x="1061" y="577"/>
                    </a:cubicBezTo>
                    <a:cubicBezTo>
                      <a:pt x="1139" y="642"/>
                      <a:pt x="1185" y="734"/>
                      <a:pt x="1198" y="871"/>
                    </a:cubicBezTo>
                    <a:cubicBezTo>
                      <a:pt x="1218" y="963"/>
                      <a:pt x="1211" y="1061"/>
                      <a:pt x="1178" y="1152"/>
                    </a:cubicBezTo>
                    <a:cubicBezTo>
                      <a:pt x="1146" y="1237"/>
                      <a:pt x="1093" y="1316"/>
                      <a:pt x="1021" y="1362"/>
                    </a:cubicBezTo>
                    <a:cubicBezTo>
                      <a:pt x="1126" y="1525"/>
                      <a:pt x="1211" y="1663"/>
                      <a:pt x="1263" y="1787"/>
                    </a:cubicBezTo>
                    <a:cubicBezTo>
                      <a:pt x="1551" y="1610"/>
                      <a:pt x="1676" y="1290"/>
                      <a:pt x="1623" y="845"/>
                    </a:cubicBezTo>
                    <a:cubicBezTo>
                      <a:pt x="1591" y="531"/>
                      <a:pt x="1492" y="308"/>
                      <a:pt x="1329" y="171"/>
                    </a:cubicBezTo>
                    <a:cubicBezTo>
                      <a:pt x="1194" y="52"/>
                      <a:pt x="1033" y="0"/>
                      <a:pt x="83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3" name="Google Shape;633;p32"/>
              <p:cNvSpPr/>
              <p:nvPr/>
            </p:nvSpPr>
            <p:spPr>
              <a:xfrm>
                <a:off x="3867650" y="2393600"/>
                <a:ext cx="30775" cy="36075"/>
              </a:xfrm>
              <a:custGeom>
                <a:avLst/>
                <a:gdLst/>
                <a:ahLst/>
                <a:cxnLst/>
                <a:rect l="l" t="t" r="r" b="b"/>
                <a:pathLst>
                  <a:path w="1231" h="1443" extrusionOk="0">
                    <a:moveTo>
                      <a:pt x="622" y="440"/>
                    </a:moveTo>
                    <a:cubicBezTo>
                      <a:pt x="694" y="453"/>
                      <a:pt x="753" y="473"/>
                      <a:pt x="792" y="519"/>
                    </a:cubicBezTo>
                    <a:cubicBezTo>
                      <a:pt x="831" y="558"/>
                      <a:pt x="857" y="630"/>
                      <a:pt x="851" y="722"/>
                    </a:cubicBezTo>
                    <a:cubicBezTo>
                      <a:pt x="851" y="813"/>
                      <a:pt x="824" y="885"/>
                      <a:pt x="772" y="924"/>
                    </a:cubicBezTo>
                    <a:cubicBezTo>
                      <a:pt x="733" y="964"/>
                      <a:pt x="667" y="983"/>
                      <a:pt x="602" y="983"/>
                    </a:cubicBezTo>
                    <a:cubicBezTo>
                      <a:pt x="530" y="983"/>
                      <a:pt x="471" y="957"/>
                      <a:pt x="432" y="911"/>
                    </a:cubicBezTo>
                    <a:cubicBezTo>
                      <a:pt x="393" y="859"/>
                      <a:pt x="373" y="787"/>
                      <a:pt x="367" y="696"/>
                    </a:cubicBezTo>
                    <a:cubicBezTo>
                      <a:pt x="367" y="604"/>
                      <a:pt x="393" y="538"/>
                      <a:pt x="438" y="499"/>
                    </a:cubicBezTo>
                    <a:cubicBezTo>
                      <a:pt x="491" y="460"/>
                      <a:pt x="543" y="440"/>
                      <a:pt x="622" y="440"/>
                    </a:cubicBezTo>
                    <a:close/>
                    <a:moveTo>
                      <a:pt x="598" y="0"/>
                    </a:moveTo>
                    <a:cubicBezTo>
                      <a:pt x="435" y="0"/>
                      <a:pt x="303" y="52"/>
                      <a:pt x="203" y="146"/>
                    </a:cubicBezTo>
                    <a:cubicBezTo>
                      <a:pt x="85" y="257"/>
                      <a:pt x="20" y="427"/>
                      <a:pt x="13" y="676"/>
                    </a:cubicBezTo>
                    <a:cubicBezTo>
                      <a:pt x="0" y="924"/>
                      <a:pt x="46" y="1108"/>
                      <a:pt x="151" y="1232"/>
                    </a:cubicBezTo>
                    <a:cubicBezTo>
                      <a:pt x="262" y="1363"/>
                      <a:pt x="406" y="1435"/>
                      <a:pt x="589" y="1441"/>
                    </a:cubicBezTo>
                    <a:cubicBezTo>
                      <a:pt x="600" y="1442"/>
                      <a:pt x="610" y="1442"/>
                      <a:pt x="621" y="1442"/>
                    </a:cubicBezTo>
                    <a:cubicBezTo>
                      <a:pt x="715" y="1442"/>
                      <a:pt x="808" y="1417"/>
                      <a:pt x="890" y="1376"/>
                    </a:cubicBezTo>
                    <a:cubicBezTo>
                      <a:pt x="988" y="1324"/>
                      <a:pt x="1060" y="1245"/>
                      <a:pt x="1119" y="1134"/>
                    </a:cubicBezTo>
                    <a:cubicBezTo>
                      <a:pt x="1178" y="1023"/>
                      <a:pt x="1210" y="892"/>
                      <a:pt x="1217" y="728"/>
                    </a:cubicBezTo>
                    <a:cubicBezTo>
                      <a:pt x="1230" y="493"/>
                      <a:pt x="1184" y="310"/>
                      <a:pt x="1080" y="185"/>
                    </a:cubicBezTo>
                    <a:cubicBezTo>
                      <a:pt x="968" y="74"/>
                      <a:pt x="831" y="9"/>
                      <a:pt x="654" y="2"/>
                    </a:cubicBezTo>
                    <a:cubicBezTo>
                      <a:pt x="635" y="1"/>
                      <a:pt x="616" y="0"/>
                      <a:pt x="5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4" name="Google Shape;634;p32"/>
              <p:cNvSpPr/>
              <p:nvPr/>
            </p:nvSpPr>
            <p:spPr>
              <a:xfrm>
                <a:off x="3856675" y="2431250"/>
                <a:ext cx="39950" cy="55875"/>
              </a:xfrm>
              <a:custGeom>
                <a:avLst/>
                <a:gdLst/>
                <a:ahLst/>
                <a:cxnLst/>
                <a:rect l="l" t="t" r="r" b="b"/>
                <a:pathLst>
                  <a:path w="1598" h="2235" extrusionOk="0">
                    <a:moveTo>
                      <a:pt x="459" y="1"/>
                    </a:moveTo>
                    <a:lnTo>
                      <a:pt x="354" y="498"/>
                    </a:lnTo>
                    <a:cubicBezTo>
                      <a:pt x="465" y="518"/>
                      <a:pt x="563" y="531"/>
                      <a:pt x="662" y="557"/>
                    </a:cubicBezTo>
                    <a:cubicBezTo>
                      <a:pt x="707" y="570"/>
                      <a:pt x="779" y="590"/>
                      <a:pt x="884" y="616"/>
                    </a:cubicBezTo>
                    <a:cubicBezTo>
                      <a:pt x="956" y="629"/>
                      <a:pt x="1008" y="662"/>
                      <a:pt x="1041" y="701"/>
                    </a:cubicBezTo>
                    <a:cubicBezTo>
                      <a:pt x="1074" y="747"/>
                      <a:pt x="1080" y="786"/>
                      <a:pt x="1074" y="832"/>
                    </a:cubicBezTo>
                    <a:cubicBezTo>
                      <a:pt x="1054" y="871"/>
                      <a:pt x="1034" y="910"/>
                      <a:pt x="989" y="930"/>
                    </a:cubicBezTo>
                    <a:cubicBezTo>
                      <a:pt x="963" y="947"/>
                      <a:pt x="928" y="956"/>
                      <a:pt x="892" y="956"/>
                    </a:cubicBezTo>
                    <a:cubicBezTo>
                      <a:pt x="874" y="956"/>
                      <a:pt x="856" y="954"/>
                      <a:pt x="838" y="949"/>
                    </a:cubicBezTo>
                    <a:cubicBezTo>
                      <a:pt x="675" y="910"/>
                      <a:pt x="485" y="858"/>
                      <a:pt x="282" y="805"/>
                    </a:cubicBezTo>
                    <a:lnTo>
                      <a:pt x="177" y="1277"/>
                    </a:lnTo>
                    <a:cubicBezTo>
                      <a:pt x="282" y="1290"/>
                      <a:pt x="452" y="1322"/>
                      <a:pt x="694" y="1381"/>
                    </a:cubicBezTo>
                    <a:cubicBezTo>
                      <a:pt x="779" y="1394"/>
                      <a:pt x="838" y="1427"/>
                      <a:pt x="871" y="1473"/>
                    </a:cubicBezTo>
                    <a:cubicBezTo>
                      <a:pt x="904" y="1519"/>
                      <a:pt x="910" y="1564"/>
                      <a:pt x="904" y="1610"/>
                    </a:cubicBezTo>
                    <a:cubicBezTo>
                      <a:pt x="884" y="1669"/>
                      <a:pt x="858" y="1702"/>
                      <a:pt x="819" y="1728"/>
                    </a:cubicBezTo>
                    <a:cubicBezTo>
                      <a:pt x="793" y="1741"/>
                      <a:pt x="762" y="1751"/>
                      <a:pt x="727" y="1751"/>
                    </a:cubicBezTo>
                    <a:cubicBezTo>
                      <a:pt x="708" y="1751"/>
                      <a:pt x="689" y="1748"/>
                      <a:pt x="668" y="1741"/>
                    </a:cubicBezTo>
                    <a:cubicBezTo>
                      <a:pt x="478" y="1702"/>
                      <a:pt x="289" y="1649"/>
                      <a:pt x="112" y="1604"/>
                    </a:cubicBezTo>
                    <a:lnTo>
                      <a:pt x="1" y="2068"/>
                    </a:lnTo>
                    <a:cubicBezTo>
                      <a:pt x="73" y="2088"/>
                      <a:pt x="191" y="2107"/>
                      <a:pt x="348" y="2140"/>
                    </a:cubicBezTo>
                    <a:lnTo>
                      <a:pt x="688" y="2219"/>
                    </a:lnTo>
                    <a:cubicBezTo>
                      <a:pt x="739" y="2230"/>
                      <a:pt x="787" y="2235"/>
                      <a:pt x="831" y="2235"/>
                    </a:cubicBezTo>
                    <a:cubicBezTo>
                      <a:pt x="916" y="2235"/>
                      <a:pt x="990" y="2216"/>
                      <a:pt x="1054" y="2186"/>
                    </a:cubicBezTo>
                    <a:cubicBezTo>
                      <a:pt x="1152" y="2134"/>
                      <a:pt x="1218" y="2042"/>
                      <a:pt x="1244" y="1924"/>
                    </a:cubicBezTo>
                    <a:cubicBezTo>
                      <a:pt x="1263" y="1826"/>
                      <a:pt x="1250" y="1734"/>
                      <a:pt x="1211" y="1643"/>
                    </a:cubicBezTo>
                    <a:cubicBezTo>
                      <a:pt x="1172" y="1551"/>
                      <a:pt x="1106" y="1486"/>
                      <a:pt x="1015" y="1434"/>
                    </a:cubicBezTo>
                    <a:lnTo>
                      <a:pt x="1015" y="1434"/>
                    </a:lnTo>
                    <a:cubicBezTo>
                      <a:pt x="1025" y="1434"/>
                      <a:pt x="1034" y="1435"/>
                      <a:pt x="1044" y="1435"/>
                    </a:cubicBezTo>
                    <a:cubicBezTo>
                      <a:pt x="1131" y="1435"/>
                      <a:pt x="1212" y="1408"/>
                      <a:pt x="1277" y="1355"/>
                    </a:cubicBezTo>
                    <a:cubicBezTo>
                      <a:pt x="1349" y="1296"/>
                      <a:pt x="1401" y="1218"/>
                      <a:pt x="1427" y="1113"/>
                    </a:cubicBezTo>
                    <a:cubicBezTo>
                      <a:pt x="1447" y="1021"/>
                      <a:pt x="1440" y="943"/>
                      <a:pt x="1401" y="858"/>
                    </a:cubicBezTo>
                    <a:cubicBezTo>
                      <a:pt x="1368" y="779"/>
                      <a:pt x="1296" y="714"/>
                      <a:pt x="1185" y="655"/>
                    </a:cubicBezTo>
                    <a:lnTo>
                      <a:pt x="1185" y="655"/>
                    </a:lnTo>
                    <a:lnTo>
                      <a:pt x="1506" y="662"/>
                    </a:lnTo>
                    <a:cubicBezTo>
                      <a:pt x="1525" y="570"/>
                      <a:pt x="1538" y="498"/>
                      <a:pt x="1545" y="452"/>
                    </a:cubicBezTo>
                    <a:cubicBezTo>
                      <a:pt x="1558" y="406"/>
                      <a:pt x="1571" y="334"/>
                      <a:pt x="1597" y="243"/>
                    </a:cubicBezTo>
                    <a:cubicBezTo>
                      <a:pt x="1394" y="210"/>
                      <a:pt x="1205" y="177"/>
                      <a:pt x="1021" y="138"/>
                    </a:cubicBezTo>
                    <a:cubicBezTo>
                      <a:pt x="845" y="99"/>
                      <a:pt x="655" y="60"/>
                      <a:pt x="4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" name="Google Shape;635;p32"/>
              <p:cNvSpPr/>
              <p:nvPr/>
            </p:nvSpPr>
            <p:spPr>
              <a:xfrm>
                <a:off x="3839175" y="2481475"/>
                <a:ext cx="42725" cy="44525"/>
              </a:xfrm>
              <a:custGeom>
                <a:avLst/>
                <a:gdLst/>
                <a:ahLst/>
                <a:cxnLst/>
                <a:rect l="l" t="t" r="r" b="b"/>
                <a:pathLst>
                  <a:path w="1709" h="1781" extrusionOk="0">
                    <a:moveTo>
                      <a:pt x="919" y="826"/>
                    </a:moveTo>
                    <a:cubicBezTo>
                      <a:pt x="944" y="826"/>
                      <a:pt x="969" y="833"/>
                      <a:pt x="995" y="844"/>
                    </a:cubicBezTo>
                    <a:cubicBezTo>
                      <a:pt x="1080" y="877"/>
                      <a:pt x="1139" y="916"/>
                      <a:pt x="1152" y="969"/>
                    </a:cubicBezTo>
                    <a:cubicBezTo>
                      <a:pt x="1172" y="1027"/>
                      <a:pt x="1172" y="1080"/>
                      <a:pt x="1139" y="1152"/>
                    </a:cubicBezTo>
                    <a:cubicBezTo>
                      <a:pt x="1113" y="1217"/>
                      <a:pt x="1074" y="1263"/>
                      <a:pt x="1015" y="1276"/>
                    </a:cubicBezTo>
                    <a:cubicBezTo>
                      <a:pt x="989" y="1287"/>
                      <a:pt x="962" y="1293"/>
                      <a:pt x="934" y="1293"/>
                    </a:cubicBezTo>
                    <a:cubicBezTo>
                      <a:pt x="899" y="1293"/>
                      <a:pt x="862" y="1284"/>
                      <a:pt x="825" y="1269"/>
                    </a:cubicBezTo>
                    <a:cubicBezTo>
                      <a:pt x="766" y="1243"/>
                      <a:pt x="727" y="1204"/>
                      <a:pt x="701" y="1145"/>
                    </a:cubicBezTo>
                    <a:cubicBezTo>
                      <a:pt x="681" y="1086"/>
                      <a:pt x="681" y="1034"/>
                      <a:pt x="714" y="982"/>
                    </a:cubicBezTo>
                    <a:cubicBezTo>
                      <a:pt x="720" y="949"/>
                      <a:pt x="747" y="916"/>
                      <a:pt x="766" y="897"/>
                    </a:cubicBezTo>
                    <a:cubicBezTo>
                      <a:pt x="792" y="870"/>
                      <a:pt x="825" y="851"/>
                      <a:pt x="864" y="838"/>
                    </a:cubicBezTo>
                    <a:cubicBezTo>
                      <a:pt x="884" y="829"/>
                      <a:pt x="902" y="826"/>
                      <a:pt x="919" y="826"/>
                    </a:cubicBezTo>
                    <a:close/>
                    <a:moveTo>
                      <a:pt x="177" y="0"/>
                    </a:moveTo>
                    <a:lnTo>
                      <a:pt x="1" y="445"/>
                    </a:lnTo>
                    <a:cubicBezTo>
                      <a:pt x="66" y="471"/>
                      <a:pt x="177" y="517"/>
                      <a:pt x="341" y="576"/>
                    </a:cubicBezTo>
                    <a:cubicBezTo>
                      <a:pt x="505" y="641"/>
                      <a:pt x="629" y="681"/>
                      <a:pt x="701" y="713"/>
                    </a:cubicBezTo>
                    <a:cubicBezTo>
                      <a:pt x="603" y="713"/>
                      <a:pt x="518" y="740"/>
                      <a:pt x="439" y="798"/>
                    </a:cubicBezTo>
                    <a:cubicBezTo>
                      <a:pt x="367" y="851"/>
                      <a:pt x="308" y="929"/>
                      <a:pt x="269" y="1034"/>
                    </a:cubicBezTo>
                    <a:cubicBezTo>
                      <a:pt x="236" y="1126"/>
                      <a:pt x="230" y="1211"/>
                      <a:pt x="249" y="1302"/>
                    </a:cubicBezTo>
                    <a:cubicBezTo>
                      <a:pt x="276" y="1394"/>
                      <a:pt x="328" y="1472"/>
                      <a:pt x="400" y="1551"/>
                    </a:cubicBezTo>
                    <a:cubicBezTo>
                      <a:pt x="472" y="1623"/>
                      <a:pt x="557" y="1682"/>
                      <a:pt x="655" y="1721"/>
                    </a:cubicBezTo>
                    <a:cubicBezTo>
                      <a:pt x="743" y="1756"/>
                      <a:pt x="831" y="1781"/>
                      <a:pt x="919" y="1781"/>
                    </a:cubicBezTo>
                    <a:cubicBezTo>
                      <a:pt x="929" y="1781"/>
                      <a:pt x="939" y="1780"/>
                      <a:pt x="949" y="1780"/>
                    </a:cubicBezTo>
                    <a:cubicBezTo>
                      <a:pt x="1048" y="1767"/>
                      <a:pt x="1139" y="1740"/>
                      <a:pt x="1211" y="1695"/>
                    </a:cubicBezTo>
                    <a:cubicBezTo>
                      <a:pt x="1290" y="1649"/>
                      <a:pt x="1342" y="1577"/>
                      <a:pt x="1375" y="1498"/>
                    </a:cubicBezTo>
                    <a:cubicBezTo>
                      <a:pt x="1414" y="1400"/>
                      <a:pt x="1420" y="1302"/>
                      <a:pt x="1414" y="1211"/>
                    </a:cubicBezTo>
                    <a:cubicBezTo>
                      <a:pt x="1407" y="1126"/>
                      <a:pt x="1355" y="1040"/>
                      <a:pt x="1283" y="969"/>
                    </a:cubicBezTo>
                    <a:lnTo>
                      <a:pt x="1283" y="969"/>
                    </a:lnTo>
                    <a:lnTo>
                      <a:pt x="1551" y="1008"/>
                    </a:lnTo>
                    <a:lnTo>
                      <a:pt x="1708" y="635"/>
                    </a:lnTo>
                    <a:cubicBezTo>
                      <a:pt x="1466" y="537"/>
                      <a:pt x="1211" y="432"/>
                      <a:pt x="943" y="327"/>
                    </a:cubicBezTo>
                    <a:cubicBezTo>
                      <a:pt x="681" y="216"/>
                      <a:pt x="420" y="105"/>
                      <a:pt x="1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" name="Google Shape;636;p32"/>
              <p:cNvSpPr/>
              <p:nvPr/>
            </p:nvSpPr>
            <p:spPr>
              <a:xfrm>
                <a:off x="3822675" y="2523500"/>
                <a:ext cx="37475" cy="37425"/>
              </a:xfrm>
              <a:custGeom>
                <a:avLst/>
                <a:gdLst/>
                <a:ahLst/>
                <a:cxnLst/>
                <a:rect l="l" t="t" r="r" b="b"/>
                <a:pathLst>
                  <a:path w="1499" h="1497" extrusionOk="0">
                    <a:moveTo>
                      <a:pt x="823" y="462"/>
                    </a:moveTo>
                    <a:cubicBezTo>
                      <a:pt x="833" y="462"/>
                      <a:pt x="842" y="465"/>
                      <a:pt x="851" y="472"/>
                    </a:cubicBezTo>
                    <a:cubicBezTo>
                      <a:pt x="883" y="498"/>
                      <a:pt x="883" y="544"/>
                      <a:pt x="857" y="616"/>
                    </a:cubicBezTo>
                    <a:lnTo>
                      <a:pt x="831" y="694"/>
                    </a:lnTo>
                    <a:cubicBezTo>
                      <a:pt x="818" y="740"/>
                      <a:pt x="798" y="792"/>
                      <a:pt x="785" y="831"/>
                    </a:cubicBezTo>
                    <a:cubicBezTo>
                      <a:pt x="765" y="871"/>
                      <a:pt x="759" y="903"/>
                      <a:pt x="759" y="943"/>
                    </a:cubicBezTo>
                    <a:lnTo>
                      <a:pt x="707" y="923"/>
                    </a:lnTo>
                    <a:cubicBezTo>
                      <a:pt x="674" y="877"/>
                      <a:pt x="661" y="825"/>
                      <a:pt x="667" y="753"/>
                    </a:cubicBezTo>
                    <a:cubicBezTo>
                      <a:pt x="674" y="688"/>
                      <a:pt x="700" y="609"/>
                      <a:pt x="739" y="537"/>
                    </a:cubicBezTo>
                    <a:cubicBezTo>
                      <a:pt x="764" y="489"/>
                      <a:pt x="795" y="462"/>
                      <a:pt x="823" y="462"/>
                    </a:cubicBezTo>
                    <a:close/>
                    <a:moveTo>
                      <a:pt x="1086" y="609"/>
                    </a:moveTo>
                    <a:cubicBezTo>
                      <a:pt x="1099" y="668"/>
                      <a:pt x="1112" y="733"/>
                      <a:pt x="1099" y="792"/>
                    </a:cubicBezTo>
                    <a:cubicBezTo>
                      <a:pt x="1093" y="851"/>
                      <a:pt x="1066" y="903"/>
                      <a:pt x="1034" y="982"/>
                    </a:cubicBezTo>
                    <a:cubicBezTo>
                      <a:pt x="1021" y="1008"/>
                      <a:pt x="1001" y="1028"/>
                      <a:pt x="981" y="1041"/>
                    </a:cubicBezTo>
                    <a:cubicBezTo>
                      <a:pt x="965" y="1053"/>
                      <a:pt x="951" y="1058"/>
                      <a:pt x="939" y="1058"/>
                    </a:cubicBezTo>
                    <a:cubicBezTo>
                      <a:pt x="933" y="1058"/>
                      <a:pt x="927" y="1056"/>
                      <a:pt x="922" y="1054"/>
                    </a:cubicBezTo>
                    <a:cubicBezTo>
                      <a:pt x="903" y="1041"/>
                      <a:pt x="896" y="1028"/>
                      <a:pt x="896" y="1002"/>
                    </a:cubicBezTo>
                    <a:cubicBezTo>
                      <a:pt x="896" y="982"/>
                      <a:pt x="916" y="943"/>
                      <a:pt x="936" y="897"/>
                    </a:cubicBezTo>
                    <a:cubicBezTo>
                      <a:pt x="1001" y="779"/>
                      <a:pt x="1053" y="694"/>
                      <a:pt x="1086" y="609"/>
                    </a:cubicBezTo>
                    <a:close/>
                    <a:moveTo>
                      <a:pt x="831" y="1"/>
                    </a:moveTo>
                    <a:cubicBezTo>
                      <a:pt x="796" y="1"/>
                      <a:pt x="763" y="7"/>
                      <a:pt x="733" y="20"/>
                    </a:cubicBezTo>
                    <a:cubicBezTo>
                      <a:pt x="641" y="53"/>
                      <a:pt x="569" y="138"/>
                      <a:pt x="497" y="256"/>
                    </a:cubicBezTo>
                    <a:cubicBezTo>
                      <a:pt x="438" y="367"/>
                      <a:pt x="406" y="465"/>
                      <a:pt x="419" y="563"/>
                    </a:cubicBezTo>
                    <a:cubicBezTo>
                      <a:pt x="438" y="661"/>
                      <a:pt x="478" y="760"/>
                      <a:pt x="563" y="845"/>
                    </a:cubicBezTo>
                    <a:lnTo>
                      <a:pt x="510" y="825"/>
                    </a:lnTo>
                    <a:cubicBezTo>
                      <a:pt x="450" y="786"/>
                      <a:pt x="389" y="771"/>
                      <a:pt x="333" y="771"/>
                    </a:cubicBezTo>
                    <a:cubicBezTo>
                      <a:pt x="322" y="771"/>
                      <a:pt x="311" y="772"/>
                      <a:pt x="301" y="773"/>
                    </a:cubicBezTo>
                    <a:cubicBezTo>
                      <a:pt x="236" y="779"/>
                      <a:pt x="170" y="838"/>
                      <a:pt x="111" y="943"/>
                    </a:cubicBezTo>
                    <a:cubicBezTo>
                      <a:pt x="79" y="995"/>
                      <a:pt x="65" y="1028"/>
                      <a:pt x="46" y="1060"/>
                    </a:cubicBezTo>
                    <a:cubicBezTo>
                      <a:pt x="33" y="1087"/>
                      <a:pt x="13" y="1126"/>
                      <a:pt x="0" y="1165"/>
                    </a:cubicBezTo>
                    <a:lnTo>
                      <a:pt x="170" y="1270"/>
                    </a:lnTo>
                    <a:cubicBezTo>
                      <a:pt x="196" y="1250"/>
                      <a:pt x="216" y="1231"/>
                      <a:pt x="242" y="1231"/>
                    </a:cubicBezTo>
                    <a:cubicBezTo>
                      <a:pt x="268" y="1231"/>
                      <a:pt x="301" y="1244"/>
                      <a:pt x="340" y="1263"/>
                    </a:cubicBezTo>
                    <a:lnTo>
                      <a:pt x="543" y="1394"/>
                    </a:lnTo>
                    <a:cubicBezTo>
                      <a:pt x="663" y="1463"/>
                      <a:pt x="776" y="1497"/>
                      <a:pt x="878" y="1497"/>
                    </a:cubicBezTo>
                    <a:cubicBezTo>
                      <a:pt x="921" y="1497"/>
                      <a:pt x="962" y="1491"/>
                      <a:pt x="1001" y="1479"/>
                    </a:cubicBezTo>
                    <a:cubicBezTo>
                      <a:pt x="1138" y="1427"/>
                      <a:pt x="1263" y="1316"/>
                      <a:pt x="1367" y="1126"/>
                    </a:cubicBezTo>
                    <a:cubicBezTo>
                      <a:pt x="1446" y="995"/>
                      <a:pt x="1485" y="864"/>
                      <a:pt x="1492" y="740"/>
                    </a:cubicBezTo>
                    <a:cubicBezTo>
                      <a:pt x="1498" y="616"/>
                      <a:pt x="1479" y="498"/>
                      <a:pt x="1426" y="367"/>
                    </a:cubicBezTo>
                    <a:cubicBezTo>
                      <a:pt x="1322" y="432"/>
                      <a:pt x="1217" y="485"/>
                      <a:pt x="1093" y="544"/>
                    </a:cubicBezTo>
                    <a:cubicBezTo>
                      <a:pt x="1138" y="419"/>
                      <a:pt x="1151" y="321"/>
                      <a:pt x="1138" y="243"/>
                    </a:cubicBezTo>
                    <a:cubicBezTo>
                      <a:pt x="1132" y="158"/>
                      <a:pt x="1086" y="105"/>
                      <a:pt x="1001" y="53"/>
                    </a:cubicBezTo>
                    <a:cubicBezTo>
                      <a:pt x="941" y="17"/>
                      <a:pt x="884" y="1"/>
                      <a:pt x="8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7" name="Google Shape;637;p32"/>
              <p:cNvSpPr/>
              <p:nvPr/>
            </p:nvSpPr>
            <p:spPr>
              <a:xfrm>
                <a:off x="3801725" y="2554250"/>
                <a:ext cx="42875" cy="39925"/>
              </a:xfrm>
              <a:custGeom>
                <a:avLst/>
                <a:gdLst/>
                <a:ahLst/>
                <a:cxnLst/>
                <a:rect l="l" t="t" r="r" b="b"/>
                <a:pathLst>
                  <a:path w="1715" h="1597" extrusionOk="0">
                    <a:moveTo>
                      <a:pt x="792" y="1"/>
                    </a:moveTo>
                    <a:lnTo>
                      <a:pt x="485" y="406"/>
                    </a:lnTo>
                    <a:cubicBezTo>
                      <a:pt x="570" y="472"/>
                      <a:pt x="661" y="537"/>
                      <a:pt x="733" y="589"/>
                    </a:cubicBezTo>
                    <a:cubicBezTo>
                      <a:pt x="766" y="622"/>
                      <a:pt x="831" y="674"/>
                      <a:pt x="917" y="740"/>
                    </a:cubicBezTo>
                    <a:cubicBezTo>
                      <a:pt x="962" y="786"/>
                      <a:pt x="995" y="838"/>
                      <a:pt x="1015" y="884"/>
                    </a:cubicBezTo>
                    <a:cubicBezTo>
                      <a:pt x="1021" y="936"/>
                      <a:pt x="1015" y="975"/>
                      <a:pt x="989" y="1015"/>
                    </a:cubicBezTo>
                    <a:cubicBezTo>
                      <a:pt x="969" y="1047"/>
                      <a:pt x="923" y="1074"/>
                      <a:pt x="877" y="1074"/>
                    </a:cubicBezTo>
                    <a:cubicBezTo>
                      <a:pt x="825" y="1074"/>
                      <a:pt x="779" y="1060"/>
                      <a:pt x="727" y="1015"/>
                    </a:cubicBezTo>
                    <a:cubicBezTo>
                      <a:pt x="589" y="910"/>
                      <a:pt x="445" y="786"/>
                      <a:pt x="282" y="655"/>
                    </a:cubicBezTo>
                    <a:lnTo>
                      <a:pt x="1" y="1041"/>
                    </a:lnTo>
                    <a:cubicBezTo>
                      <a:pt x="99" y="1106"/>
                      <a:pt x="223" y="1198"/>
                      <a:pt x="367" y="1309"/>
                    </a:cubicBezTo>
                    <a:lnTo>
                      <a:pt x="616" y="1499"/>
                    </a:lnTo>
                    <a:cubicBezTo>
                      <a:pt x="668" y="1551"/>
                      <a:pt x="733" y="1571"/>
                      <a:pt x="812" y="1590"/>
                    </a:cubicBezTo>
                    <a:cubicBezTo>
                      <a:pt x="834" y="1595"/>
                      <a:pt x="856" y="1597"/>
                      <a:pt x="879" y="1597"/>
                    </a:cubicBezTo>
                    <a:cubicBezTo>
                      <a:pt x="925" y="1597"/>
                      <a:pt x="971" y="1588"/>
                      <a:pt x="1015" y="1571"/>
                    </a:cubicBezTo>
                    <a:cubicBezTo>
                      <a:pt x="1080" y="1551"/>
                      <a:pt x="1146" y="1499"/>
                      <a:pt x="1191" y="1433"/>
                    </a:cubicBezTo>
                    <a:cubicBezTo>
                      <a:pt x="1250" y="1361"/>
                      <a:pt x="1276" y="1276"/>
                      <a:pt x="1276" y="1191"/>
                    </a:cubicBezTo>
                    <a:cubicBezTo>
                      <a:pt x="1276" y="1100"/>
                      <a:pt x="1244" y="1008"/>
                      <a:pt x="1172" y="910"/>
                    </a:cubicBezTo>
                    <a:lnTo>
                      <a:pt x="1172" y="910"/>
                    </a:lnTo>
                    <a:lnTo>
                      <a:pt x="1453" y="1047"/>
                    </a:lnTo>
                    <a:cubicBezTo>
                      <a:pt x="1505" y="975"/>
                      <a:pt x="1545" y="916"/>
                      <a:pt x="1577" y="877"/>
                    </a:cubicBezTo>
                    <a:cubicBezTo>
                      <a:pt x="1610" y="845"/>
                      <a:pt x="1662" y="786"/>
                      <a:pt x="1715" y="714"/>
                    </a:cubicBezTo>
                    <a:cubicBezTo>
                      <a:pt x="1545" y="589"/>
                      <a:pt x="1388" y="485"/>
                      <a:pt x="1244" y="373"/>
                    </a:cubicBezTo>
                    <a:cubicBezTo>
                      <a:pt x="1093" y="256"/>
                      <a:pt x="949" y="131"/>
                      <a:pt x="79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" name="Google Shape;638;p32"/>
              <p:cNvSpPr/>
              <p:nvPr/>
            </p:nvSpPr>
            <p:spPr>
              <a:xfrm>
                <a:off x="3781125" y="2573550"/>
                <a:ext cx="40425" cy="54175"/>
              </a:xfrm>
              <a:custGeom>
                <a:avLst/>
                <a:gdLst/>
                <a:ahLst/>
                <a:cxnLst/>
                <a:rect l="l" t="t" r="r" b="b"/>
                <a:pathLst>
                  <a:path w="1617" h="2167" extrusionOk="0">
                    <a:moveTo>
                      <a:pt x="301" y="1"/>
                    </a:moveTo>
                    <a:cubicBezTo>
                      <a:pt x="144" y="158"/>
                      <a:pt x="59" y="321"/>
                      <a:pt x="26" y="491"/>
                    </a:cubicBezTo>
                    <a:cubicBezTo>
                      <a:pt x="0" y="661"/>
                      <a:pt x="13" y="845"/>
                      <a:pt x="79" y="1015"/>
                    </a:cubicBezTo>
                    <a:cubicBezTo>
                      <a:pt x="210" y="1348"/>
                      <a:pt x="360" y="1695"/>
                      <a:pt x="517" y="2042"/>
                    </a:cubicBezTo>
                    <a:lnTo>
                      <a:pt x="563" y="2166"/>
                    </a:lnTo>
                    <a:lnTo>
                      <a:pt x="923" y="1813"/>
                    </a:lnTo>
                    <a:cubicBezTo>
                      <a:pt x="870" y="1734"/>
                      <a:pt x="772" y="1545"/>
                      <a:pt x="628" y="1250"/>
                    </a:cubicBezTo>
                    <a:lnTo>
                      <a:pt x="543" y="1093"/>
                    </a:lnTo>
                    <a:lnTo>
                      <a:pt x="674" y="1159"/>
                    </a:lnTo>
                    <a:cubicBezTo>
                      <a:pt x="726" y="1185"/>
                      <a:pt x="766" y="1204"/>
                      <a:pt x="792" y="1217"/>
                    </a:cubicBezTo>
                    <a:cubicBezTo>
                      <a:pt x="870" y="1257"/>
                      <a:pt x="955" y="1309"/>
                      <a:pt x="1047" y="1348"/>
                    </a:cubicBezTo>
                    <a:cubicBezTo>
                      <a:pt x="1126" y="1388"/>
                      <a:pt x="1198" y="1433"/>
                      <a:pt x="1263" y="1473"/>
                    </a:cubicBezTo>
                    <a:lnTo>
                      <a:pt x="1616" y="1113"/>
                    </a:lnTo>
                    <a:cubicBezTo>
                      <a:pt x="1309" y="995"/>
                      <a:pt x="1067" y="897"/>
                      <a:pt x="897" y="825"/>
                    </a:cubicBezTo>
                    <a:cubicBezTo>
                      <a:pt x="726" y="753"/>
                      <a:pt x="569" y="688"/>
                      <a:pt x="426" y="616"/>
                    </a:cubicBezTo>
                    <a:cubicBezTo>
                      <a:pt x="439" y="530"/>
                      <a:pt x="478" y="459"/>
                      <a:pt x="563" y="373"/>
                    </a:cubicBezTo>
                    <a:cubicBezTo>
                      <a:pt x="609" y="328"/>
                      <a:pt x="668" y="275"/>
                      <a:pt x="733" y="236"/>
                    </a:cubicBezTo>
                    <a:cubicBezTo>
                      <a:pt x="668" y="210"/>
                      <a:pt x="602" y="177"/>
                      <a:pt x="550" y="144"/>
                    </a:cubicBezTo>
                    <a:cubicBezTo>
                      <a:pt x="484" y="112"/>
                      <a:pt x="406" y="66"/>
                      <a:pt x="30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9" name="Google Shape;639;p32"/>
              <p:cNvSpPr/>
              <p:nvPr/>
            </p:nvSpPr>
            <p:spPr>
              <a:xfrm>
                <a:off x="3755600" y="2624250"/>
                <a:ext cx="24575" cy="22100"/>
              </a:xfrm>
              <a:custGeom>
                <a:avLst/>
                <a:gdLst/>
                <a:ahLst/>
                <a:cxnLst/>
                <a:rect l="l" t="t" r="r" b="b"/>
                <a:pathLst>
                  <a:path w="983" h="884" extrusionOk="0">
                    <a:moveTo>
                      <a:pt x="733" y="1"/>
                    </a:moveTo>
                    <a:lnTo>
                      <a:pt x="1" y="550"/>
                    </a:lnTo>
                    <a:lnTo>
                      <a:pt x="243" y="884"/>
                    </a:lnTo>
                    <a:lnTo>
                      <a:pt x="982" y="334"/>
                    </a:lnTo>
                    <a:lnTo>
                      <a:pt x="73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0" name="Google Shape;640;p32"/>
              <p:cNvSpPr/>
              <p:nvPr/>
            </p:nvSpPr>
            <p:spPr>
              <a:xfrm>
                <a:off x="3697875" y="2640450"/>
                <a:ext cx="47125" cy="48400"/>
              </a:xfrm>
              <a:custGeom>
                <a:avLst/>
                <a:gdLst/>
                <a:ahLst/>
                <a:cxnLst/>
                <a:rect l="l" t="t" r="r" b="b"/>
                <a:pathLst>
                  <a:path w="1885" h="1936" extrusionOk="0">
                    <a:moveTo>
                      <a:pt x="1073" y="936"/>
                    </a:moveTo>
                    <a:lnTo>
                      <a:pt x="1217" y="1243"/>
                    </a:lnTo>
                    <a:lnTo>
                      <a:pt x="955" y="1361"/>
                    </a:lnTo>
                    <a:cubicBezTo>
                      <a:pt x="851" y="1420"/>
                      <a:pt x="772" y="1453"/>
                      <a:pt x="713" y="1472"/>
                    </a:cubicBezTo>
                    <a:cubicBezTo>
                      <a:pt x="679" y="1480"/>
                      <a:pt x="651" y="1483"/>
                      <a:pt x="627" y="1483"/>
                    </a:cubicBezTo>
                    <a:cubicBezTo>
                      <a:pt x="611" y="1483"/>
                      <a:pt x="596" y="1482"/>
                      <a:pt x="583" y="1479"/>
                    </a:cubicBezTo>
                    <a:cubicBezTo>
                      <a:pt x="550" y="1459"/>
                      <a:pt x="530" y="1446"/>
                      <a:pt x="511" y="1394"/>
                    </a:cubicBezTo>
                    <a:cubicBezTo>
                      <a:pt x="484" y="1348"/>
                      <a:pt x="484" y="1315"/>
                      <a:pt x="491" y="1283"/>
                    </a:cubicBezTo>
                    <a:cubicBezTo>
                      <a:pt x="498" y="1250"/>
                      <a:pt x="530" y="1217"/>
                      <a:pt x="583" y="1185"/>
                    </a:cubicBezTo>
                    <a:cubicBezTo>
                      <a:pt x="628" y="1152"/>
                      <a:pt x="713" y="1106"/>
                      <a:pt x="818" y="1060"/>
                    </a:cubicBezTo>
                    <a:lnTo>
                      <a:pt x="1073" y="936"/>
                    </a:lnTo>
                    <a:close/>
                    <a:moveTo>
                      <a:pt x="1230" y="0"/>
                    </a:moveTo>
                    <a:lnTo>
                      <a:pt x="753" y="216"/>
                    </a:lnTo>
                    <a:lnTo>
                      <a:pt x="916" y="556"/>
                    </a:lnTo>
                    <a:lnTo>
                      <a:pt x="517" y="740"/>
                    </a:lnTo>
                    <a:cubicBezTo>
                      <a:pt x="334" y="825"/>
                      <a:pt x="216" y="903"/>
                      <a:pt x="131" y="1001"/>
                    </a:cubicBezTo>
                    <a:cubicBezTo>
                      <a:pt x="53" y="1099"/>
                      <a:pt x="7" y="1191"/>
                      <a:pt x="7" y="1289"/>
                    </a:cubicBezTo>
                    <a:cubicBezTo>
                      <a:pt x="0" y="1387"/>
                      <a:pt x="26" y="1492"/>
                      <a:pt x="85" y="1610"/>
                    </a:cubicBezTo>
                    <a:cubicBezTo>
                      <a:pt x="157" y="1773"/>
                      <a:pt x="269" y="1878"/>
                      <a:pt x="412" y="1917"/>
                    </a:cubicBezTo>
                    <a:cubicBezTo>
                      <a:pt x="450" y="1930"/>
                      <a:pt x="492" y="1936"/>
                      <a:pt x="539" y="1936"/>
                    </a:cubicBezTo>
                    <a:cubicBezTo>
                      <a:pt x="664" y="1936"/>
                      <a:pt x="822" y="1892"/>
                      <a:pt x="1008" y="1806"/>
                    </a:cubicBezTo>
                    <a:lnTo>
                      <a:pt x="1407" y="1610"/>
                    </a:lnTo>
                    <a:lnTo>
                      <a:pt x="1884" y="1387"/>
                    </a:lnTo>
                    <a:cubicBezTo>
                      <a:pt x="1760" y="1152"/>
                      <a:pt x="1636" y="910"/>
                      <a:pt x="1538" y="700"/>
                    </a:cubicBezTo>
                    <a:cubicBezTo>
                      <a:pt x="1440" y="491"/>
                      <a:pt x="1335" y="249"/>
                      <a:pt x="12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" name="Google Shape;641;p32"/>
              <p:cNvSpPr/>
              <p:nvPr/>
            </p:nvSpPr>
            <p:spPr>
              <a:xfrm>
                <a:off x="3674325" y="2659250"/>
                <a:ext cx="25200" cy="43200"/>
              </a:xfrm>
              <a:custGeom>
                <a:avLst/>
                <a:gdLst/>
                <a:ahLst/>
                <a:cxnLst/>
                <a:rect l="l" t="t" r="r" b="b"/>
                <a:pathLst>
                  <a:path w="1008" h="1728" extrusionOk="0">
                    <a:moveTo>
                      <a:pt x="478" y="1"/>
                    </a:moveTo>
                    <a:lnTo>
                      <a:pt x="0" y="164"/>
                    </a:lnTo>
                    <a:cubicBezTo>
                      <a:pt x="33" y="249"/>
                      <a:pt x="92" y="400"/>
                      <a:pt x="157" y="596"/>
                    </a:cubicBezTo>
                    <a:cubicBezTo>
                      <a:pt x="216" y="760"/>
                      <a:pt x="255" y="890"/>
                      <a:pt x="275" y="969"/>
                    </a:cubicBezTo>
                    <a:cubicBezTo>
                      <a:pt x="295" y="1028"/>
                      <a:pt x="327" y="1133"/>
                      <a:pt x="380" y="1263"/>
                    </a:cubicBezTo>
                    <a:cubicBezTo>
                      <a:pt x="419" y="1388"/>
                      <a:pt x="465" y="1545"/>
                      <a:pt x="530" y="1728"/>
                    </a:cubicBezTo>
                    <a:lnTo>
                      <a:pt x="1008" y="1564"/>
                    </a:lnTo>
                    <a:lnTo>
                      <a:pt x="936" y="1355"/>
                    </a:lnTo>
                    <a:cubicBezTo>
                      <a:pt x="851" y="1119"/>
                      <a:pt x="785" y="936"/>
                      <a:pt x="746" y="805"/>
                    </a:cubicBezTo>
                    <a:cubicBezTo>
                      <a:pt x="694" y="668"/>
                      <a:pt x="628" y="478"/>
                      <a:pt x="550" y="230"/>
                    </a:cubicBezTo>
                    <a:lnTo>
                      <a:pt x="47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2" name="Google Shape;642;p32"/>
              <p:cNvSpPr/>
              <p:nvPr/>
            </p:nvSpPr>
            <p:spPr>
              <a:xfrm>
                <a:off x="3636375" y="2665875"/>
                <a:ext cx="38775" cy="32100"/>
              </a:xfrm>
              <a:custGeom>
                <a:avLst/>
                <a:gdLst/>
                <a:ahLst/>
                <a:cxnLst/>
                <a:rect l="l" t="t" r="r" b="b"/>
                <a:pathLst>
                  <a:path w="1551" h="1284" extrusionOk="0">
                    <a:moveTo>
                      <a:pt x="1013" y="403"/>
                    </a:moveTo>
                    <a:cubicBezTo>
                      <a:pt x="1052" y="403"/>
                      <a:pt x="1075" y="415"/>
                      <a:pt x="1080" y="442"/>
                    </a:cubicBezTo>
                    <a:cubicBezTo>
                      <a:pt x="1086" y="482"/>
                      <a:pt x="1054" y="514"/>
                      <a:pt x="982" y="547"/>
                    </a:cubicBezTo>
                    <a:lnTo>
                      <a:pt x="910" y="580"/>
                    </a:lnTo>
                    <a:cubicBezTo>
                      <a:pt x="851" y="599"/>
                      <a:pt x="812" y="625"/>
                      <a:pt x="766" y="639"/>
                    </a:cubicBezTo>
                    <a:cubicBezTo>
                      <a:pt x="733" y="658"/>
                      <a:pt x="700" y="684"/>
                      <a:pt x="668" y="704"/>
                    </a:cubicBezTo>
                    <a:lnTo>
                      <a:pt x="655" y="645"/>
                    </a:lnTo>
                    <a:cubicBezTo>
                      <a:pt x="661" y="593"/>
                      <a:pt x="694" y="540"/>
                      <a:pt x="753" y="501"/>
                    </a:cubicBezTo>
                    <a:cubicBezTo>
                      <a:pt x="812" y="455"/>
                      <a:pt x="877" y="429"/>
                      <a:pt x="956" y="410"/>
                    </a:cubicBezTo>
                    <a:cubicBezTo>
                      <a:pt x="977" y="406"/>
                      <a:pt x="997" y="403"/>
                      <a:pt x="1013" y="403"/>
                    </a:cubicBezTo>
                    <a:close/>
                    <a:moveTo>
                      <a:pt x="1145" y="697"/>
                    </a:moveTo>
                    <a:lnTo>
                      <a:pt x="1145" y="697"/>
                    </a:lnTo>
                    <a:cubicBezTo>
                      <a:pt x="1113" y="756"/>
                      <a:pt x="1073" y="802"/>
                      <a:pt x="1021" y="835"/>
                    </a:cubicBezTo>
                    <a:cubicBezTo>
                      <a:pt x="975" y="868"/>
                      <a:pt x="916" y="900"/>
                      <a:pt x="844" y="920"/>
                    </a:cubicBezTo>
                    <a:cubicBezTo>
                      <a:pt x="828" y="923"/>
                      <a:pt x="812" y="925"/>
                      <a:pt x="796" y="925"/>
                    </a:cubicBezTo>
                    <a:cubicBezTo>
                      <a:pt x="781" y="925"/>
                      <a:pt x="766" y="923"/>
                      <a:pt x="753" y="920"/>
                    </a:cubicBezTo>
                    <a:cubicBezTo>
                      <a:pt x="727" y="907"/>
                      <a:pt x="714" y="900"/>
                      <a:pt x="714" y="887"/>
                    </a:cubicBezTo>
                    <a:cubicBezTo>
                      <a:pt x="700" y="861"/>
                      <a:pt x="714" y="848"/>
                      <a:pt x="727" y="828"/>
                    </a:cubicBezTo>
                    <a:cubicBezTo>
                      <a:pt x="753" y="809"/>
                      <a:pt x="785" y="796"/>
                      <a:pt x="831" y="789"/>
                    </a:cubicBezTo>
                    <a:cubicBezTo>
                      <a:pt x="962" y="756"/>
                      <a:pt x="1060" y="730"/>
                      <a:pt x="1145" y="697"/>
                    </a:cubicBezTo>
                    <a:close/>
                    <a:moveTo>
                      <a:pt x="1169" y="0"/>
                    </a:moveTo>
                    <a:cubicBezTo>
                      <a:pt x="1118" y="0"/>
                      <a:pt x="1061" y="9"/>
                      <a:pt x="995" y="24"/>
                    </a:cubicBezTo>
                    <a:cubicBezTo>
                      <a:pt x="884" y="56"/>
                      <a:pt x="792" y="109"/>
                      <a:pt x="727" y="181"/>
                    </a:cubicBezTo>
                    <a:cubicBezTo>
                      <a:pt x="661" y="253"/>
                      <a:pt x="628" y="351"/>
                      <a:pt x="615" y="475"/>
                    </a:cubicBezTo>
                    <a:lnTo>
                      <a:pt x="602" y="429"/>
                    </a:lnTo>
                    <a:cubicBezTo>
                      <a:pt x="589" y="344"/>
                      <a:pt x="550" y="279"/>
                      <a:pt x="498" y="239"/>
                    </a:cubicBezTo>
                    <a:cubicBezTo>
                      <a:pt x="468" y="214"/>
                      <a:pt x="423" y="203"/>
                      <a:pt x="361" y="203"/>
                    </a:cubicBezTo>
                    <a:cubicBezTo>
                      <a:pt x="327" y="203"/>
                      <a:pt x="287" y="206"/>
                      <a:pt x="242" y="213"/>
                    </a:cubicBezTo>
                    <a:cubicBezTo>
                      <a:pt x="190" y="226"/>
                      <a:pt x="144" y="239"/>
                      <a:pt x="112" y="246"/>
                    </a:cubicBezTo>
                    <a:cubicBezTo>
                      <a:pt x="79" y="253"/>
                      <a:pt x="40" y="272"/>
                      <a:pt x="0" y="292"/>
                    </a:cubicBezTo>
                    <a:lnTo>
                      <a:pt x="40" y="488"/>
                    </a:lnTo>
                    <a:cubicBezTo>
                      <a:pt x="72" y="488"/>
                      <a:pt x="99" y="495"/>
                      <a:pt x="112" y="508"/>
                    </a:cubicBezTo>
                    <a:cubicBezTo>
                      <a:pt x="131" y="527"/>
                      <a:pt x="144" y="560"/>
                      <a:pt x="157" y="606"/>
                    </a:cubicBezTo>
                    <a:lnTo>
                      <a:pt x="197" y="841"/>
                    </a:lnTo>
                    <a:cubicBezTo>
                      <a:pt x="236" y="1031"/>
                      <a:pt x="328" y="1162"/>
                      <a:pt x="452" y="1227"/>
                    </a:cubicBezTo>
                    <a:cubicBezTo>
                      <a:pt x="519" y="1265"/>
                      <a:pt x="606" y="1283"/>
                      <a:pt x="708" y="1283"/>
                    </a:cubicBezTo>
                    <a:cubicBezTo>
                      <a:pt x="783" y="1283"/>
                      <a:pt x="866" y="1273"/>
                      <a:pt x="956" y="1254"/>
                    </a:cubicBezTo>
                    <a:cubicBezTo>
                      <a:pt x="1113" y="1221"/>
                      <a:pt x="1224" y="1155"/>
                      <a:pt x="1322" y="1083"/>
                    </a:cubicBezTo>
                    <a:cubicBezTo>
                      <a:pt x="1420" y="1005"/>
                      <a:pt x="1492" y="900"/>
                      <a:pt x="1551" y="776"/>
                    </a:cubicBezTo>
                    <a:cubicBezTo>
                      <a:pt x="1440" y="743"/>
                      <a:pt x="1315" y="704"/>
                      <a:pt x="1191" y="658"/>
                    </a:cubicBezTo>
                    <a:cubicBezTo>
                      <a:pt x="1315" y="606"/>
                      <a:pt x="1400" y="547"/>
                      <a:pt x="1446" y="482"/>
                    </a:cubicBezTo>
                    <a:cubicBezTo>
                      <a:pt x="1499" y="416"/>
                      <a:pt x="1512" y="344"/>
                      <a:pt x="1485" y="253"/>
                    </a:cubicBezTo>
                    <a:cubicBezTo>
                      <a:pt x="1466" y="148"/>
                      <a:pt x="1407" y="76"/>
                      <a:pt x="1322" y="37"/>
                    </a:cubicBezTo>
                    <a:cubicBezTo>
                      <a:pt x="1279" y="12"/>
                      <a:pt x="1229" y="0"/>
                      <a:pt x="11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3" name="Google Shape;643;p32"/>
              <p:cNvSpPr/>
              <p:nvPr/>
            </p:nvSpPr>
            <p:spPr>
              <a:xfrm>
                <a:off x="3601200" y="2674200"/>
                <a:ext cx="35025" cy="30150"/>
              </a:xfrm>
              <a:custGeom>
                <a:avLst/>
                <a:gdLst/>
                <a:ahLst/>
                <a:cxnLst/>
                <a:rect l="l" t="t" r="r" b="b"/>
                <a:pathLst>
                  <a:path w="1401" h="1206" extrusionOk="0">
                    <a:moveTo>
                      <a:pt x="757" y="1"/>
                    </a:moveTo>
                    <a:cubicBezTo>
                      <a:pt x="718" y="1"/>
                      <a:pt x="679" y="2"/>
                      <a:pt x="642" y="5"/>
                    </a:cubicBezTo>
                    <a:cubicBezTo>
                      <a:pt x="433" y="24"/>
                      <a:pt x="276" y="70"/>
                      <a:pt x="164" y="155"/>
                    </a:cubicBezTo>
                    <a:cubicBezTo>
                      <a:pt x="47" y="234"/>
                      <a:pt x="1" y="351"/>
                      <a:pt x="14" y="502"/>
                    </a:cubicBezTo>
                    <a:cubicBezTo>
                      <a:pt x="27" y="600"/>
                      <a:pt x="73" y="678"/>
                      <a:pt x="158" y="718"/>
                    </a:cubicBezTo>
                    <a:cubicBezTo>
                      <a:pt x="220" y="746"/>
                      <a:pt x="300" y="765"/>
                      <a:pt x="395" y="765"/>
                    </a:cubicBezTo>
                    <a:cubicBezTo>
                      <a:pt x="429" y="765"/>
                      <a:pt x="466" y="762"/>
                      <a:pt x="505" y="757"/>
                    </a:cubicBezTo>
                    <a:cubicBezTo>
                      <a:pt x="557" y="750"/>
                      <a:pt x="629" y="744"/>
                      <a:pt x="734" y="724"/>
                    </a:cubicBezTo>
                    <a:cubicBezTo>
                      <a:pt x="773" y="718"/>
                      <a:pt x="812" y="711"/>
                      <a:pt x="832" y="711"/>
                    </a:cubicBezTo>
                    <a:cubicBezTo>
                      <a:pt x="840" y="707"/>
                      <a:pt x="847" y="706"/>
                      <a:pt x="854" y="706"/>
                    </a:cubicBezTo>
                    <a:cubicBezTo>
                      <a:pt x="869" y="706"/>
                      <a:pt x="882" y="713"/>
                      <a:pt x="891" y="718"/>
                    </a:cubicBezTo>
                    <a:cubicBezTo>
                      <a:pt x="910" y="724"/>
                      <a:pt x="917" y="737"/>
                      <a:pt x="917" y="757"/>
                    </a:cubicBezTo>
                    <a:cubicBezTo>
                      <a:pt x="917" y="783"/>
                      <a:pt x="897" y="809"/>
                      <a:pt x="864" y="829"/>
                    </a:cubicBezTo>
                    <a:cubicBezTo>
                      <a:pt x="832" y="855"/>
                      <a:pt x="792" y="862"/>
                      <a:pt x="747" y="875"/>
                    </a:cubicBezTo>
                    <a:cubicBezTo>
                      <a:pt x="726" y="877"/>
                      <a:pt x="705" y="877"/>
                      <a:pt x="686" y="877"/>
                    </a:cubicBezTo>
                    <a:cubicBezTo>
                      <a:pt x="633" y="877"/>
                      <a:pt x="583" y="871"/>
                      <a:pt x="531" y="862"/>
                    </a:cubicBezTo>
                    <a:cubicBezTo>
                      <a:pt x="459" y="855"/>
                      <a:pt x="374" y="829"/>
                      <a:pt x="295" y="796"/>
                    </a:cubicBezTo>
                    <a:lnTo>
                      <a:pt x="73" y="1071"/>
                    </a:lnTo>
                    <a:cubicBezTo>
                      <a:pt x="171" y="1123"/>
                      <a:pt x="276" y="1156"/>
                      <a:pt x="393" y="1182"/>
                    </a:cubicBezTo>
                    <a:cubicBezTo>
                      <a:pt x="467" y="1200"/>
                      <a:pt x="545" y="1205"/>
                      <a:pt x="621" y="1205"/>
                    </a:cubicBezTo>
                    <a:cubicBezTo>
                      <a:pt x="659" y="1205"/>
                      <a:pt x="696" y="1204"/>
                      <a:pt x="734" y="1202"/>
                    </a:cubicBezTo>
                    <a:cubicBezTo>
                      <a:pt x="963" y="1176"/>
                      <a:pt x="1126" y="1123"/>
                      <a:pt x="1244" y="1045"/>
                    </a:cubicBezTo>
                    <a:cubicBezTo>
                      <a:pt x="1349" y="973"/>
                      <a:pt x="1401" y="862"/>
                      <a:pt x="1388" y="744"/>
                    </a:cubicBezTo>
                    <a:cubicBezTo>
                      <a:pt x="1381" y="633"/>
                      <a:pt x="1329" y="561"/>
                      <a:pt x="1250" y="521"/>
                    </a:cubicBezTo>
                    <a:cubicBezTo>
                      <a:pt x="1187" y="492"/>
                      <a:pt x="1112" y="477"/>
                      <a:pt x="1026" y="477"/>
                    </a:cubicBezTo>
                    <a:cubicBezTo>
                      <a:pt x="997" y="477"/>
                      <a:pt x="967" y="479"/>
                      <a:pt x="936" y="482"/>
                    </a:cubicBezTo>
                    <a:cubicBezTo>
                      <a:pt x="858" y="489"/>
                      <a:pt x="786" y="495"/>
                      <a:pt x="714" y="515"/>
                    </a:cubicBezTo>
                    <a:cubicBezTo>
                      <a:pt x="694" y="515"/>
                      <a:pt x="675" y="521"/>
                      <a:pt x="655" y="521"/>
                    </a:cubicBezTo>
                    <a:cubicBezTo>
                      <a:pt x="629" y="521"/>
                      <a:pt x="603" y="528"/>
                      <a:pt x="590" y="528"/>
                    </a:cubicBezTo>
                    <a:cubicBezTo>
                      <a:pt x="580" y="530"/>
                      <a:pt x="571" y="531"/>
                      <a:pt x="563" y="531"/>
                    </a:cubicBezTo>
                    <a:cubicBezTo>
                      <a:pt x="543" y="531"/>
                      <a:pt x="527" y="526"/>
                      <a:pt x="518" y="521"/>
                    </a:cubicBezTo>
                    <a:cubicBezTo>
                      <a:pt x="498" y="515"/>
                      <a:pt x="485" y="495"/>
                      <a:pt x="485" y="469"/>
                    </a:cubicBezTo>
                    <a:cubicBezTo>
                      <a:pt x="485" y="450"/>
                      <a:pt x="498" y="423"/>
                      <a:pt x="531" y="397"/>
                    </a:cubicBezTo>
                    <a:cubicBezTo>
                      <a:pt x="563" y="371"/>
                      <a:pt x="616" y="364"/>
                      <a:pt x="681" y="358"/>
                    </a:cubicBezTo>
                    <a:cubicBezTo>
                      <a:pt x="699" y="356"/>
                      <a:pt x="717" y="355"/>
                      <a:pt x="736" y="355"/>
                    </a:cubicBezTo>
                    <a:cubicBezTo>
                      <a:pt x="787" y="355"/>
                      <a:pt x="845" y="361"/>
                      <a:pt x="917" y="371"/>
                    </a:cubicBezTo>
                    <a:cubicBezTo>
                      <a:pt x="1015" y="397"/>
                      <a:pt x="1093" y="423"/>
                      <a:pt x="1159" y="463"/>
                    </a:cubicBezTo>
                    <a:lnTo>
                      <a:pt x="1355" y="135"/>
                    </a:lnTo>
                    <a:cubicBezTo>
                      <a:pt x="1244" y="77"/>
                      <a:pt x="1120" y="44"/>
                      <a:pt x="995" y="24"/>
                    </a:cubicBezTo>
                    <a:cubicBezTo>
                      <a:pt x="917" y="7"/>
                      <a:pt x="835" y="1"/>
                      <a:pt x="7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4" name="Google Shape;644;p32"/>
              <p:cNvSpPr/>
              <p:nvPr/>
            </p:nvSpPr>
            <p:spPr>
              <a:xfrm>
                <a:off x="3574225" y="2675775"/>
                <a:ext cx="25875" cy="35350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1414" extrusionOk="0">
                    <a:moveTo>
                      <a:pt x="216" y="1"/>
                    </a:moveTo>
                    <a:cubicBezTo>
                      <a:pt x="177" y="1"/>
                      <a:pt x="131" y="7"/>
                      <a:pt x="66" y="14"/>
                    </a:cubicBezTo>
                    <a:lnTo>
                      <a:pt x="66" y="184"/>
                    </a:lnTo>
                    <a:cubicBezTo>
                      <a:pt x="66" y="236"/>
                      <a:pt x="66" y="295"/>
                      <a:pt x="53" y="341"/>
                    </a:cubicBezTo>
                    <a:cubicBezTo>
                      <a:pt x="79" y="334"/>
                      <a:pt x="112" y="334"/>
                      <a:pt x="144" y="334"/>
                    </a:cubicBezTo>
                    <a:cubicBezTo>
                      <a:pt x="236" y="334"/>
                      <a:pt x="295" y="360"/>
                      <a:pt x="327" y="400"/>
                    </a:cubicBezTo>
                    <a:cubicBezTo>
                      <a:pt x="360" y="439"/>
                      <a:pt x="373" y="504"/>
                      <a:pt x="373" y="583"/>
                    </a:cubicBezTo>
                    <a:lnTo>
                      <a:pt x="367" y="812"/>
                    </a:lnTo>
                    <a:cubicBezTo>
                      <a:pt x="255" y="799"/>
                      <a:pt x="138" y="792"/>
                      <a:pt x="7" y="786"/>
                    </a:cubicBezTo>
                    <a:lnTo>
                      <a:pt x="0" y="1158"/>
                    </a:lnTo>
                    <a:lnTo>
                      <a:pt x="406" y="1165"/>
                    </a:lnTo>
                    <a:cubicBezTo>
                      <a:pt x="314" y="1224"/>
                      <a:pt x="236" y="1309"/>
                      <a:pt x="164" y="1407"/>
                    </a:cubicBezTo>
                    <a:lnTo>
                      <a:pt x="740" y="1414"/>
                    </a:lnTo>
                    <a:cubicBezTo>
                      <a:pt x="759" y="1348"/>
                      <a:pt x="792" y="1296"/>
                      <a:pt x="844" y="1250"/>
                    </a:cubicBezTo>
                    <a:cubicBezTo>
                      <a:pt x="890" y="1211"/>
                      <a:pt x="956" y="1185"/>
                      <a:pt x="1027" y="1185"/>
                    </a:cubicBezTo>
                    <a:lnTo>
                      <a:pt x="1034" y="812"/>
                    </a:lnTo>
                    <a:cubicBezTo>
                      <a:pt x="962" y="812"/>
                      <a:pt x="890" y="818"/>
                      <a:pt x="825" y="818"/>
                    </a:cubicBezTo>
                    <a:lnTo>
                      <a:pt x="831" y="458"/>
                    </a:lnTo>
                    <a:cubicBezTo>
                      <a:pt x="831" y="321"/>
                      <a:pt x="798" y="203"/>
                      <a:pt x="733" y="125"/>
                    </a:cubicBezTo>
                    <a:cubicBezTo>
                      <a:pt x="668" y="40"/>
                      <a:pt x="543" y="1"/>
                      <a:pt x="3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5" name="Google Shape;645;p32"/>
              <p:cNvSpPr/>
              <p:nvPr/>
            </p:nvSpPr>
            <p:spPr>
              <a:xfrm>
                <a:off x="3554925" y="2674475"/>
                <a:ext cx="16225" cy="44450"/>
              </a:xfrm>
              <a:custGeom>
                <a:avLst/>
                <a:gdLst/>
                <a:ahLst/>
                <a:cxnLst/>
                <a:rect l="l" t="t" r="r" b="b"/>
                <a:pathLst>
                  <a:path w="649" h="1778" extrusionOk="0">
                    <a:moveTo>
                      <a:pt x="151" y="0"/>
                    </a:moveTo>
                    <a:cubicBezTo>
                      <a:pt x="144" y="223"/>
                      <a:pt x="131" y="412"/>
                      <a:pt x="118" y="569"/>
                    </a:cubicBezTo>
                    <a:cubicBezTo>
                      <a:pt x="98" y="746"/>
                      <a:pt x="79" y="942"/>
                      <a:pt x="46" y="1158"/>
                    </a:cubicBezTo>
                    <a:lnTo>
                      <a:pt x="550" y="1204"/>
                    </a:lnTo>
                    <a:cubicBezTo>
                      <a:pt x="556" y="982"/>
                      <a:pt x="570" y="785"/>
                      <a:pt x="583" y="609"/>
                    </a:cubicBezTo>
                    <a:cubicBezTo>
                      <a:pt x="602" y="458"/>
                      <a:pt x="615" y="275"/>
                      <a:pt x="648" y="46"/>
                    </a:cubicBezTo>
                    <a:lnTo>
                      <a:pt x="151" y="0"/>
                    </a:lnTo>
                    <a:close/>
                    <a:moveTo>
                      <a:pt x="244" y="1292"/>
                    </a:moveTo>
                    <a:cubicBezTo>
                      <a:pt x="183" y="1292"/>
                      <a:pt x="133" y="1310"/>
                      <a:pt x="92" y="1341"/>
                    </a:cubicBezTo>
                    <a:cubicBezTo>
                      <a:pt x="46" y="1381"/>
                      <a:pt x="20" y="1433"/>
                      <a:pt x="13" y="1505"/>
                    </a:cubicBezTo>
                    <a:cubicBezTo>
                      <a:pt x="0" y="1583"/>
                      <a:pt x="20" y="1636"/>
                      <a:pt x="59" y="1688"/>
                    </a:cubicBezTo>
                    <a:cubicBezTo>
                      <a:pt x="98" y="1740"/>
                      <a:pt x="164" y="1767"/>
                      <a:pt x="249" y="1773"/>
                    </a:cubicBezTo>
                    <a:cubicBezTo>
                      <a:pt x="268" y="1776"/>
                      <a:pt x="286" y="1777"/>
                      <a:pt x="303" y="1777"/>
                    </a:cubicBezTo>
                    <a:cubicBezTo>
                      <a:pt x="367" y="1777"/>
                      <a:pt x="416" y="1758"/>
                      <a:pt x="452" y="1727"/>
                    </a:cubicBezTo>
                    <a:cubicBezTo>
                      <a:pt x="504" y="1688"/>
                      <a:pt x="524" y="1629"/>
                      <a:pt x="537" y="1564"/>
                    </a:cubicBezTo>
                    <a:cubicBezTo>
                      <a:pt x="543" y="1492"/>
                      <a:pt x="524" y="1433"/>
                      <a:pt x="484" y="1381"/>
                    </a:cubicBezTo>
                    <a:cubicBezTo>
                      <a:pt x="445" y="1341"/>
                      <a:pt x="380" y="1309"/>
                      <a:pt x="295" y="1296"/>
                    </a:cubicBezTo>
                    <a:cubicBezTo>
                      <a:pt x="277" y="1293"/>
                      <a:pt x="260" y="1292"/>
                      <a:pt x="244" y="129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6" name="Google Shape;646;p32"/>
              <p:cNvSpPr/>
              <p:nvPr/>
            </p:nvSpPr>
            <p:spPr>
              <a:xfrm>
                <a:off x="3517625" y="2670275"/>
                <a:ext cx="35525" cy="30750"/>
              </a:xfrm>
              <a:custGeom>
                <a:avLst/>
                <a:gdLst/>
                <a:ahLst/>
                <a:cxnLst/>
                <a:rect l="l" t="t" r="r" b="b"/>
                <a:pathLst>
                  <a:path w="1421" h="1230" extrusionOk="0">
                    <a:moveTo>
                      <a:pt x="587" y="0"/>
                    </a:moveTo>
                    <a:cubicBezTo>
                      <a:pt x="509" y="0"/>
                      <a:pt x="439" y="10"/>
                      <a:pt x="374" y="31"/>
                    </a:cubicBezTo>
                    <a:cubicBezTo>
                      <a:pt x="262" y="70"/>
                      <a:pt x="164" y="135"/>
                      <a:pt x="99" y="234"/>
                    </a:cubicBezTo>
                    <a:cubicBezTo>
                      <a:pt x="249" y="299"/>
                      <a:pt x="380" y="364"/>
                      <a:pt x="491" y="430"/>
                    </a:cubicBezTo>
                    <a:cubicBezTo>
                      <a:pt x="518" y="410"/>
                      <a:pt x="563" y="384"/>
                      <a:pt x="603" y="378"/>
                    </a:cubicBezTo>
                    <a:cubicBezTo>
                      <a:pt x="622" y="371"/>
                      <a:pt x="642" y="368"/>
                      <a:pt x="663" y="368"/>
                    </a:cubicBezTo>
                    <a:cubicBezTo>
                      <a:pt x="684" y="368"/>
                      <a:pt x="707" y="371"/>
                      <a:pt x="733" y="378"/>
                    </a:cubicBezTo>
                    <a:cubicBezTo>
                      <a:pt x="825" y="391"/>
                      <a:pt x="884" y="423"/>
                      <a:pt x="917" y="476"/>
                    </a:cubicBezTo>
                    <a:cubicBezTo>
                      <a:pt x="949" y="521"/>
                      <a:pt x="956" y="587"/>
                      <a:pt x="936" y="659"/>
                    </a:cubicBezTo>
                    <a:cubicBezTo>
                      <a:pt x="923" y="724"/>
                      <a:pt x="890" y="783"/>
                      <a:pt x="838" y="816"/>
                    </a:cubicBezTo>
                    <a:cubicBezTo>
                      <a:pt x="797" y="843"/>
                      <a:pt x="754" y="858"/>
                      <a:pt x="705" y="858"/>
                    </a:cubicBezTo>
                    <a:cubicBezTo>
                      <a:pt x="683" y="858"/>
                      <a:pt x="660" y="855"/>
                      <a:pt x="635" y="849"/>
                    </a:cubicBezTo>
                    <a:cubicBezTo>
                      <a:pt x="596" y="842"/>
                      <a:pt x="550" y="822"/>
                      <a:pt x="518" y="803"/>
                    </a:cubicBezTo>
                    <a:cubicBezTo>
                      <a:pt x="491" y="777"/>
                      <a:pt x="465" y="744"/>
                      <a:pt x="439" y="705"/>
                    </a:cubicBezTo>
                    <a:cubicBezTo>
                      <a:pt x="275" y="724"/>
                      <a:pt x="132" y="744"/>
                      <a:pt x="1" y="744"/>
                    </a:cubicBezTo>
                    <a:cubicBezTo>
                      <a:pt x="20" y="855"/>
                      <a:pt x="86" y="953"/>
                      <a:pt x="184" y="1038"/>
                    </a:cubicBezTo>
                    <a:cubicBezTo>
                      <a:pt x="282" y="1117"/>
                      <a:pt x="419" y="1176"/>
                      <a:pt x="596" y="1208"/>
                    </a:cubicBezTo>
                    <a:cubicBezTo>
                      <a:pt x="677" y="1222"/>
                      <a:pt x="752" y="1229"/>
                      <a:pt x="820" y="1229"/>
                    </a:cubicBezTo>
                    <a:cubicBezTo>
                      <a:pt x="949" y="1229"/>
                      <a:pt x="1056" y="1203"/>
                      <a:pt x="1146" y="1143"/>
                    </a:cubicBezTo>
                    <a:cubicBezTo>
                      <a:pt x="1276" y="1051"/>
                      <a:pt x="1355" y="914"/>
                      <a:pt x="1388" y="744"/>
                    </a:cubicBezTo>
                    <a:cubicBezTo>
                      <a:pt x="1420" y="574"/>
                      <a:pt x="1388" y="417"/>
                      <a:pt x="1296" y="286"/>
                    </a:cubicBezTo>
                    <a:cubicBezTo>
                      <a:pt x="1204" y="155"/>
                      <a:pt x="1041" y="63"/>
                      <a:pt x="819" y="24"/>
                    </a:cubicBezTo>
                    <a:cubicBezTo>
                      <a:pt x="734" y="9"/>
                      <a:pt x="657" y="0"/>
                      <a:pt x="58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7" name="Google Shape;647;p32"/>
              <p:cNvSpPr/>
              <p:nvPr/>
            </p:nvSpPr>
            <p:spPr>
              <a:xfrm>
                <a:off x="3458425" y="2649600"/>
                <a:ext cx="50550" cy="51400"/>
              </a:xfrm>
              <a:custGeom>
                <a:avLst/>
                <a:gdLst/>
                <a:ahLst/>
                <a:cxnLst/>
                <a:rect l="l" t="t" r="r" b="b"/>
                <a:pathLst>
                  <a:path w="2022" h="2056" extrusionOk="0">
                    <a:moveTo>
                      <a:pt x="609" y="1050"/>
                    </a:moveTo>
                    <a:cubicBezTo>
                      <a:pt x="634" y="1050"/>
                      <a:pt x="666" y="1053"/>
                      <a:pt x="700" y="1061"/>
                    </a:cubicBezTo>
                    <a:cubicBezTo>
                      <a:pt x="766" y="1080"/>
                      <a:pt x="844" y="1113"/>
                      <a:pt x="962" y="1152"/>
                    </a:cubicBezTo>
                    <a:lnTo>
                      <a:pt x="1230" y="1257"/>
                    </a:lnTo>
                    <a:lnTo>
                      <a:pt x="1139" y="1486"/>
                    </a:lnTo>
                    <a:lnTo>
                      <a:pt x="877" y="1381"/>
                    </a:lnTo>
                    <a:cubicBezTo>
                      <a:pt x="766" y="1342"/>
                      <a:pt x="681" y="1309"/>
                      <a:pt x="622" y="1276"/>
                    </a:cubicBezTo>
                    <a:cubicBezTo>
                      <a:pt x="570" y="1244"/>
                      <a:pt x="537" y="1218"/>
                      <a:pt x="517" y="1191"/>
                    </a:cubicBezTo>
                    <a:cubicBezTo>
                      <a:pt x="504" y="1172"/>
                      <a:pt x="504" y="1146"/>
                      <a:pt x="511" y="1113"/>
                    </a:cubicBezTo>
                    <a:cubicBezTo>
                      <a:pt x="517" y="1080"/>
                      <a:pt x="537" y="1061"/>
                      <a:pt x="570" y="1054"/>
                    </a:cubicBezTo>
                    <a:cubicBezTo>
                      <a:pt x="578" y="1051"/>
                      <a:pt x="591" y="1050"/>
                      <a:pt x="609" y="1050"/>
                    </a:cubicBezTo>
                    <a:close/>
                    <a:moveTo>
                      <a:pt x="445" y="1"/>
                    </a:moveTo>
                    <a:lnTo>
                      <a:pt x="589" y="570"/>
                    </a:lnTo>
                    <a:cubicBezTo>
                      <a:pt x="589" y="590"/>
                      <a:pt x="596" y="616"/>
                      <a:pt x="609" y="635"/>
                    </a:cubicBezTo>
                    <a:cubicBezTo>
                      <a:pt x="574" y="632"/>
                      <a:pt x="542" y="631"/>
                      <a:pt x="511" y="631"/>
                    </a:cubicBezTo>
                    <a:cubicBezTo>
                      <a:pt x="408" y="631"/>
                      <a:pt x="326" y="649"/>
                      <a:pt x="256" y="694"/>
                    </a:cubicBezTo>
                    <a:cubicBezTo>
                      <a:pt x="164" y="753"/>
                      <a:pt x="99" y="845"/>
                      <a:pt x="59" y="962"/>
                    </a:cubicBezTo>
                    <a:cubicBezTo>
                      <a:pt x="0" y="1113"/>
                      <a:pt x="14" y="1244"/>
                      <a:pt x="85" y="1375"/>
                    </a:cubicBezTo>
                    <a:cubicBezTo>
                      <a:pt x="157" y="1499"/>
                      <a:pt x="321" y="1610"/>
                      <a:pt x="589" y="1715"/>
                    </a:cubicBezTo>
                    <a:lnTo>
                      <a:pt x="1001" y="1872"/>
                    </a:lnTo>
                    <a:lnTo>
                      <a:pt x="1466" y="2055"/>
                    </a:lnTo>
                    <a:cubicBezTo>
                      <a:pt x="1557" y="1793"/>
                      <a:pt x="1636" y="1545"/>
                      <a:pt x="1728" y="1322"/>
                    </a:cubicBezTo>
                    <a:cubicBezTo>
                      <a:pt x="1813" y="1106"/>
                      <a:pt x="1911" y="864"/>
                      <a:pt x="2022" y="616"/>
                    </a:cubicBezTo>
                    <a:lnTo>
                      <a:pt x="1557" y="433"/>
                    </a:lnTo>
                    <a:lnTo>
                      <a:pt x="1374" y="890"/>
                    </a:lnTo>
                    <a:lnTo>
                      <a:pt x="1080" y="779"/>
                    </a:lnTo>
                    <a:cubicBezTo>
                      <a:pt x="1034" y="531"/>
                      <a:pt x="1001" y="341"/>
                      <a:pt x="982" y="210"/>
                    </a:cubicBezTo>
                    <a:lnTo>
                      <a:pt x="44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8" name="Google Shape;648;p32"/>
              <p:cNvSpPr/>
              <p:nvPr/>
            </p:nvSpPr>
            <p:spPr>
              <a:xfrm>
                <a:off x="3429150" y="2636500"/>
                <a:ext cx="36000" cy="33300"/>
              </a:xfrm>
              <a:custGeom>
                <a:avLst/>
                <a:gdLst/>
                <a:ahLst/>
                <a:cxnLst/>
                <a:rect l="l" t="t" r="r" b="b"/>
                <a:pathLst>
                  <a:path w="1440" h="1332" extrusionOk="0">
                    <a:moveTo>
                      <a:pt x="419" y="656"/>
                    </a:moveTo>
                    <a:lnTo>
                      <a:pt x="864" y="898"/>
                    </a:lnTo>
                    <a:cubicBezTo>
                      <a:pt x="825" y="930"/>
                      <a:pt x="772" y="950"/>
                      <a:pt x="720" y="950"/>
                    </a:cubicBezTo>
                    <a:cubicBezTo>
                      <a:pt x="713" y="951"/>
                      <a:pt x="707" y="951"/>
                      <a:pt x="700" y="951"/>
                    </a:cubicBezTo>
                    <a:cubicBezTo>
                      <a:pt x="653" y="951"/>
                      <a:pt x="600" y="932"/>
                      <a:pt x="543" y="898"/>
                    </a:cubicBezTo>
                    <a:cubicBezTo>
                      <a:pt x="498" y="878"/>
                      <a:pt x="452" y="845"/>
                      <a:pt x="439" y="793"/>
                    </a:cubicBezTo>
                    <a:cubicBezTo>
                      <a:pt x="419" y="747"/>
                      <a:pt x="413" y="701"/>
                      <a:pt x="419" y="656"/>
                    </a:cubicBezTo>
                    <a:close/>
                    <a:moveTo>
                      <a:pt x="544" y="1"/>
                    </a:moveTo>
                    <a:cubicBezTo>
                      <a:pt x="428" y="1"/>
                      <a:pt x="333" y="33"/>
                      <a:pt x="249" y="93"/>
                    </a:cubicBezTo>
                    <a:cubicBezTo>
                      <a:pt x="354" y="211"/>
                      <a:pt x="445" y="322"/>
                      <a:pt x="504" y="407"/>
                    </a:cubicBezTo>
                    <a:cubicBezTo>
                      <a:pt x="537" y="393"/>
                      <a:pt x="574" y="382"/>
                      <a:pt x="611" y="382"/>
                    </a:cubicBezTo>
                    <a:cubicBezTo>
                      <a:pt x="625" y="382"/>
                      <a:pt x="640" y="384"/>
                      <a:pt x="655" y="387"/>
                    </a:cubicBezTo>
                    <a:cubicBezTo>
                      <a:pt x="713" y="387"/>
                      <a:pt x="772" y="400"/>
                      <a:pt x="818" y="433"/>
                    </a:cubicBezTo>
                    <a:cubicBezTo>
                      <a:pt x="897" y="472"/>
                      <a:pt x="942" y="525"/>
                      <a:pt x="962" y="584"/>
                    </a:cubicBezTo>
                    <a:cubicBezTo>
                      <a:pt x="982" y="636"/>
                      <a:pt x="982" y="695"/>
                      <a:pt x="962" y="754"/>
                    </a:cubicBezTo>
                    <a:lnTo>
                      <a:pt x="354" y="420"/>
                    </a:lnTo>
                    <a:lnTo>
                      <a:pt x="125" y="296"/>
                    </a:lnTo>
                    <a:cubicBezTo>
                      <a:pt x="118" y="309"/>
                      <a:pt x="98" y="335"/>
                      <a:pt x="85" y="368"/>
                    </a:cubicBezTo>
                    <a:cubicBezTo>
                      <a:pt x="27" y="459"/>
                      <a:pt x="0" y="557"/>
                      <a:pt x="13" y="662"/>
                    </a:cubicBezTo>
                    <a:cubicBezTo>
                      <a:pt x="20" y="760"/>
                      <a:pt x="59" y="858"/>
                      <a:pt x="125" y="957"/>
                    </a:cubicBezTo>
                    <a:cubicBezTo>
                      <a:pt x="197" y="1048"/>
                      <a:pt x="295" y="1127"/>
                      <a:pt x="419" y="1205"/>
                    </a:cubicBezTo>
                    <a:cubicBezTo>
                      <a:pt x="580" y="1288"/>
                      <a:pt x="720" y="1331"/>
                      <a:pt x="846" y="1331"/>
                    </a:cubicBezTo>
                    <a:cubicBezTo>
                      <a:pt x="888" y="1331"/>
                      <a:pt x="929" y="1326"/>
                      <a:pt x="969" y="1316"/>
                    </a:cubicBezTo>
                    <a:cubicBezTo>
                      <a:pt x="1126" y="1277"/>
                      <a:pt x="1237" y="1179"/>
                      <a:pt x="1328" y="1022"/>
                    </a:cubicBezTo>
                    <a:cubicBezTo>
                      <a:pt x="1420" y="865"/>
                      <a:pt x="1440" y="714"/>
                      <a:pt x="1394" y="557"/>
                    </a:cubicBezTo>
                    <a:cubicBezTo>
                      <a:pt x="1342" y="400"/>
                      <a:pt x="1224" y="263"/>
                      <a:pt x="1008" y="145"/>
                    </a:cubicBezTo>
                    <a:cubicBezTo>
                      <a:pt x="851" y="60"/>
                      <a:pt x="707" y="8"/>
                      <a:pt x="576" y="1"/>
                    </a:cubicBezTo>
                    <a:cubicBezTo>
                      <a:pt x="565" y="1"/>
                      <a:pt x="554" y="1"/>
                      <a:pt x="5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9" name="Google Shape;649;p32"/>
              <p:cNvSpPr/>
              <p:nvPr/>
            </p:nvSpPr>
            <p:spPr>
              <a:xfrm>
                <a:off x="3396275" y="2614925"/>
                <a:ext cx="35850" cy="33500"/>
              </a:xfrm>
              <a:custGeom>
                <a:avLst/>
                <a:gdLst/>
                <a:ahLst/>
                <a:cxnLst/>
                <a:rect l="l" t="t" r="r" b="b"/>
                <a:pathLst>
                  <a:path w="1434" h="1340" extrusionOk="0">
                    <a:moveTo>
                      <a:pt x="609" y="1"/>
                    </a:moveTo>
                    <a:cubicBezTo>
                      <a:pt x="518" y="1"/>
                      <a:pt x="429" y="27"/>
                      <a:pt x="347" y="73"/>
                    </a:cubicBezTo>
                    <a:cubicBezTo>
                      <a:pt x="452" y="190"/>
                      <a:pt x="543" y="315"/>
                      <a:pt x="609" y="419"/>
                    </a:cubicBezTo>
                    <a:cubicBezTo>
                      <a:pt x="632" y="416"/>
                      <a:pt x="655" y="415"/>
                      <a:pt x="677" y="415"/>
                    </a:cubicBezTo>
                    <a:cubicBezTo>
                      <a:pt x="699" y="415"/>
                      <a:pt x="720" y="416"/>
                      <a:pt x="740" y="419"/>
                    </a:cubicBezTo>
                    <a:cubicBezTo>
                      <a:pt x="779" y="433"/>
                      <a:pt x="812" y="452"/>
                      <a:pt x="851" y="478"/>
                    </a:cubicBezTo>
                    <a:cubicBezTo>
                      <a:pt x="916" y="537"/>
                      <a:pt x="962" y="596"/>
                      <a:pt x="969" y="648"/>
                    </a:cubicBezTo>
                    <a:cubicBezTo>
                      <a:pt x="975" y="707"/>
                      <a:pt x="962" y="773"/>
                      <a:pt x="916" y="825"/>
                    </a:cubicBezTo>
                    <a:cubicBezTo>
                      <a:pt x="870" y="877"/>
                      <a:pt x="812" y="910"/>
                      <a:pt x="753" y="923"/>
                    </a:cubicBezTo>
                    <a:cubicBezTo>
                      <a:pt x="746" y="924"/>
                      <a:pt x="739" y="924"/>
                      <a:pt x="733" y="924"/>
                    </a:cubicBezTo>
                    <a:cubicBezTo>
                      <a:pt x="674" y="924"/>
                      <a:pt x="615" y="899"/>
                      <a:pt x="556" y="858"/>
                    </a:cubicBezTo>
                    <a:cubicBezTo>
                      <a:pt x="524" y="825"/>
                      <a:pt x="491" y="792"/>
                      <a:pt x="478" y="760"/>
                    </a:cubicBezTo>
                    <a:cubicBezTo>
                      <a:pt x="458" y="727"/>
                      <a:pt x="445" y="681"/>
                      <a:pt x="445" y="635"/>
                    </a:cubicBezTo>
                    <a:cubicBezTo>
                      <a:pt x="288" y="583"/>
                      <a:pt x="151" y="537"/>
                      <a:pt x="33" y="478"/>
                    </a:cubicBezTo>
                    <a:lnTo>
                      <a:pt x="33" y="478"/>
                    </a:lnTo>
                    <a:cubicBezTo>
                      <a:pt x="0" y="596"/>
                      <a:pt x="20" y="707"/>
                      <a:pt x="66" y="825"/>
                    </a:cubicBezTo>
                    <a:cubicBezTo>
                      <a:pt x="125" y="936"/>
                      <a:pt x="223" y="1054"/>
                      <a:pt x="360" y="1159"/>
                    </a:cubicBezTo>
                    <a:cubicBezTo>
                      <a:pt x="532" y="1279"/>
                      <a:pt x="689" y="1339"/>
                      <a:pt x="826" y="1339"/>
                    </a:cubicBezTo>
                    <a:cubicBezTo>
                      <a:pt x="846" y="1339"/>
                      <a:pt x="865" y="1338"/>
                      <a:pt x="884" y="1335"/>
                    </a:cubicBezTo>
                    <a:cubicBezTo>
                      <a:pt x="1047" y="1322"/>
                      <a:pt x="1178" y="1237"/>
                      <a:pt x="1289" y="1093"/>
                    </a:cubicBezTo>
                    <a:cubicBezTo>
                      <a:pt x="1394" y="956"/>
                      <a:pt x="1433" y="799"/>
                      <a:pt x="1407" y="642"/>
                    </a:cubicBezTo>
                    <a:cubicBezTo>
                      <a:pt x="1387" y="485"/>
                      <a:pt x="1276" y="334"/>
                      <a:pt x="1093" y="190"/>
                    </a:cubicBezTo>
                    <a:cubicBezTo>
                      <a:pt x="949" y="86"/>
                      <a:pt x="812" y="20"/>
                      <a:pt x="687" y="7"/>
                    </a:cubicBezTo>
                    <a:cubicBezTo>
                      <a:pt x="661" y="3"/>
                      <a:pt x="635" y="1"/>
                      <a:pt x="60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" name="Google Shape;650;p32"/>
              <p:cNvSpPr/>
              <p:nvPr/>
            </p:nvSpPr>
            <p:spPr>
              <a:xfrm>
                <a:off x="3364700" y="2592700"/>
                <a:ext cx="54175" cy="40575"/>
              </a:xfrm>
              <a:custGeom>
                <a:avLst/>
                <a:gdLst/>
                <a:ahLst/>
                <a:cxnLst/>
                <a:rect l="l" t="t" r="r" b="b"/>
                <a:pathLst>
                  <a:path w="2167" h="1623" extrusionOk="0">
                    <a:moveTo>
                      <a:pt x="1504" y="1"/>
                    </a:moveTo>
                    <a:cubicBezTo>
                      <a:pt x="1383" y="1"/>
                      <a:pt x="1264" y="24"/>
                      <a:pt x="1146" y="79"/>
                    </a:cubicBezTo>
                    <a:cubicBezTo>
                      <a:pt x="805" y="216"/>
                      <a:pt x="465" y="373"/>
                      <a:pt x="118" y="536"/>
                    </a:cubicBezTo>
                    <a:lnTo>
                      <a:pt x="1" y="589"/>
                    </a:lnTo>
                    <a:lnTo>
                      <a:pt x="374" y="936"/>
                    </a:lnTo>
                    <a:cubicBezTo>
                      <a:pt x="459" y="877"/>
                      <a:pt x="642" y="772"/>
                      <a:pt x="930" y="622"/>
                    </a:cubicBezTo>
                    <a:lnTo>
                      <a:pt x="1087" y="543"/>
                    </a:lnTo>
                    <a:lnTo>
                      <a:pt x="1087" y="543"/>
                    </a:lnTo>
                    <a:cubicBezTo>
                      <a:pt x="1061" y="576"/>
                      <a:pt x="1041" y="622"/>
                      <a:pt x="1021" y="674"/>
                    </a:cubicBezTo>
                    <a:cubicBezTo>
                      <a:pt x="995" y="720"/>
                      <a:pt x="982" y="765"/>
                      <a:pt x="962" y="785"/>
                    </a:cubicBezTo>
                    <a:cubicBezTo>
                      <a:pt x="923" y="870"/>
                      <a:pt x="890" y="949"/>
                      <a:pt x="838" y="1040"/>
                    </a:cubicBezTo>
                    <a:cubicBezTo>
                      <a:pt x="792" y="1132"/>
                      <a:pt x="747" y="1204"/>
                      <a:pt x="714" y="1269"/>
                    </a:cubicBezTo>
                    <a:lnTo>
                      <a:pt x="1087" y="1623"/>
                    </a:lnTo>
                    <a:cubicBezTo>
                      <a:pt x="1191" y="1308"/>
                      <a:pt x="1283" y="1066"/>
                      <a:pt x="1355" y="896"/>
                    </a:cubicBezTo>
                    <a:cubicBezTo>
                      <a:pt x="1420" y="713"/>
                      <a:pt x="1492" y="556"/>
                      <a:pt x="1558" y="412"/>
                    </a:cubicBezTo>
                    <a:cubicBezTo>
                      <a:pt x="1630" y="419"/>
                      <a:pt x="1715" y="471"/>
                      <a:pt x="1793" y="543"/>
                    </a:cubicBezTo>
                    <a:cubicBezTo>
                      <a:pt x="1846" y="589"/>
                      <a:pt x="1891" y="648"/>
                      <a:pt x="1937" y="713"/>
                    </a:cubicBezTo>
                    <a:cubicBezTo>
                      <a:pt x="1963" y="648"/>
                      <a:pt x="1990" y="582"/>
                      <a:pt x="2022" y="523"/>
                    </a:cubicBezTo>
                    <a:cubicBezTo>
                      <a:pt x="2062" y="471"/>
                      <a:pt x="2101" y="386"/>
                      <a:pt x="2166" y="281"/>
                    </a:cubicBezTo>
                    <a:cubicBezTo>
                      <a:pt x="2009" y="124"/>
                      <a:pt x="1839" y="33"/>
                      <a:pt x="1662" y="13"/>
                    </a:cubicBezTo>
                    <a:cubicBezTo>
                      <a:pt x="1609" y="5"/>
                      <a:pt x="1556" y="1"/>
                      <a:pt x="15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" name="Google Shape;651;p32"/>
              <p:cNvSpPr/>
              <p:nvPr/>
            </p:nvSpPr>
            <p:spPr>
              <a:xfrm>
                <a:off x="3346875" y="2566500"/>
                <a:ext cx="34375" cy="34775"/>
              </a:xfrm>
              <a:custGeom>
                <a:avLst/>
                <a:gdLst/>
                <a:ahLst/>
                <a:cxnLst/>
                <a:rect l="l" t="t" r="r" b="b"/>
                <a:pathLst>
                  <a:path w="1375" h="1391" extrusionOk="0">
                    <a:moveTo>
                      <a:pt x="601" y="0"/>
                    </a:moveTo>
                    <a:cubicBezTo>
                      <a:pt x="552" y="0"/>
                      <a:pt x="505" y="7"/>
                      <a:pt x="459" y="21"/>
                    </a:cubicBezTo>
                    <a:cubicBezTo>
                      <a:pt x="531" y="165"/>
                      <a:pt x="589" y="296"/>
                      <a:pt x="629" y="420"/>
                    </a:cubicBezTo>
                    <a:cubicBezTo>
                      <a:pt x="668" y="420"/>
                      <a:pt x="714" y="426"/>
                      <a:pt x="753" y="446"/>
                    </a:cubicBezTo>
                    <a:cubicBezTo>
                      <a:pt x="786" y="459"/>
                      <a:pt x="818" y="492"/>
                      <a:pt x="851" y="525"/>
                    </a:cubicBezTo>
                    <a:cubicBezTo>
                      <a:pt x="903" y="590"/>
                      <a:pt x="930" y="649"/>
                      <a:pt x="923" y="714"/>
                    </a:cubicBezTo>
                    <a:cubicBezTo>
                      <a:pt x="917" y="773"/>
                      <a:pt x="890" y="832"/>
                      <a:pt x="845" y="884"/>
                    </a:cubicBezTo>
                    <a:cubicBezTo>
                      <a:pt x="792" y="920"/>
                      <a:pt x="739" y="944"/>
                      <a:pt x="681" y="944"/>
                    </a:cubicBezTo>
                    <a:cubicBezTo>
                      <a:pt x="675" y="944"/>
                      <a:pt x="668" y="944"/>
                      <a:pt x="661" y="943"/>
                    </a:cubicBezTo>
                    <a:cubicBezTo>
                      <a:pt x="602" y="937"/>
                      <a:pt x="550" y="904"/>
                      <a:pt x="491" y="839"/>
                    </a:cubicBezTo>
                    <a:cubicBezTo>
                      <a:pt x="465" y="793"/>
                      <a:pt x="439" y="760"/>
                      <a:pt x="432" y="721"/>
                    </a:cubicBezTo>
                    <a:cubicBezTo>
                      <a:pt x="426" y="682"/>
                      <a:pt x="426" y="642"/>
                      <a:pt x="432" y="590"/>
                    </a:cubicBezTo>
                    <a:cubicBezTo>
                      <a:pt x="295" y="512"/>
                      <a:pt x="171" y="426"/>
                      <a:pt x="73" y="348"/>
                    </a:cubicBezTo>
                    <a:cubicBezTo>
                      <a:pt x="14" y="453"/>
                      <a:pt x="1" y="570"/>
                      <a:pt x="27" y="688"/>
                    </a:cubicBezTo>
                    <a:cubicBezTo>
                      <a:pt x="46" y="812"/>
                      <a:pt x="112" y="943"/>
                      <a:pt x="230" y="1081"/>
                    </a:cubicBezTo>
                    <a:cubicBezTo>
                      <a:pt x="374" y="1270"/>
                      <a:pt x="531" y="1369"/>
                      <a:pt x="688" y="1388"/>
                    </a:cubicBezTo>
                    <a:cubicBezTo>
                      <a:pt x="705" y="1390"/>
                      <a:pt x="722" y="1390"/>
                      <a:pt x="739" y="1390"/>
                    </a:cubicBezTo>
                    <a:cubicBezTo>
                      <a:pt x="876" y="1390"/>
                      <a:pt x="1004" y="1343"/>
                      <a:pt x="1126" y="1238"/>
                    </a:cubicBezTo>
                    <a:cubicBezTo>
                      <a:pt x="1263" y="1120"/>
                      <a:pt x="1342" y="983"/>
                      <a:pt x="1355" y="832"/>
                    </a:cubicBezTo>
                    <a:cubicBezTo>
                      <a:pt x="1374" y="675"/>
                      <a:pt x="1296" y="505"/>
                      <a:pt x="1152" y="322"/>
                    </a:cubicBezTo>
                    <a:cubicBezTo>
                      <a:pt x="1047" y="184"/>
                      <a:pt x="923" y="93"/>
                      <a:pt x="805" y="40"/>
                    </a:cubicBezTo>
                    <a:cubicBezTo>
                      <a:pt x="737" y="14"/>
                      <a:pt x="668" y="0"/>
                      <a:pt x="6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" name="Google Shape;652;p32"/>
              <p:cNvSpPr/>
              <p:nvPr/>
            </p:nvSpPr>
            <p:spPr>
              <a:xfrm>
                <a:off x="3321700" y="2548375"/>
                <a:ext cx="41075" cy="33550"/>
              </a:xfrm>
              <a:custGeom>
                <a:avLst/>
                <a:gdLst/>
                <a:ahLst/>
                <a:cxnLst/>
                <a:rect l="l" t="t" r="r" b="b"/>
                <a:pathLst>
                  <a:path w="1643" h="1342" extrusionOk="0">
                    <a:moveTo>
                      <a:pt x="1367" y="0"/>
                    </a:moveTo>
                    <a:cubicBezTo>
                      <a:pt x="1295" y="59"/>
                      <a:pt x="1165" y="151"/>
                      <a:pt x="988" y="262"/>
                    </a:cubicBezTo>
                    <a:cubicBezTo>
                      <a:pt x="844" y="360"/>
                      <a:pt x="739" y="432"/>
                      <a:pt x="674" y="471"/>
                    </a:cubicBezTo>
                    <a:cubicBezTo>
                      <a:pt x="615" y="517"/>
                      <a:pt x="523" y="569"/>
                      <a:pt x="412" y="654"/>
                    </a:cubicBezTo>
                    <a:cubicBezTo>
                      <a:pt x="301" y="720"/>
                      <a:pt x="170" y="811"/>
                      <a:pt x="0" y="923"/>
                    </a:cubicBezTo>
                    <a:lnTo>
                      <a:pt x="281" y="1341"/>
                    </a:lnTo>
                    <a:lnTo>
                      <a:pt x="465" y="1210"/>
                    </a:lnTo>
                    <a:cubicBezTo>
                      <a:pt x="674" y="1073"/>
                      <a:pt x="824" y="955"/>
                      <a:pt x="942" y="883"/>
                    </a:cubicBezTo>
                    <a:cubicBezTo>
                      <a:pt x="1053" y="811"/>
                      <a:pt x="1230" y="694"/>
                      <a:pt x="1446" y="550"/>
                    </a:cubicBezTo>
                    <a:lnTo>
                      <a:pt x="1642" y="419"/>
                    </a:lnTo>
                    <a:lnTo>
                      <a:pt x="136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3" name="Google Shape;653;p32"/>
              <p:cNvSpPr/>
              <p:nvPr/>
            </p:nvSpPr>
            <p:spPr>
              <a:xfrm>
                <a:off x="3310900" y="2533650"/>
                <a:ext cx="42550" cy="31700"/>
              </a:xfrm>
              <a:custGeom>
                <a:avLst/>
                <a:gdLst/>
                <a:ahLst/>
                <a:cxnLst/>
                <a:rect l="l" t="t" r="r" b="b"/>
                <a:pathLst>
                  <a:path w="1702" h="1268" extrusionOk="0">
                    <a:moveTo>
                      <a:pt x="1446" y="0"/>
                    </a:moveTo>
                    <a:cubicBezTo>
                      <a:pt x="1256" y="125"/>
                      <a:pt x="1093" y="223"/>
                      <a:pt x="962" y="301"/>
                    </a:cubicBezTo>
                    <a:cubicBezTo>
                      <a:pt x="798" y="393"/>
                      <a:pt x="628" y="491"/>
                      <a:pt x="439" y="589"/>
                    </a:cubicBezTo>
                    <a:lnTo>
                      <a:pt x="700" y="1034"/>
                    </a:lnTo>
                    <a:cubicBezTo>
                      <a:pt x="890" y="910"/>
                      <a:pt x="1054" y="798"/>
                      <a:pt x="1211" y="713"/>
                    </a:cubicBezTo>
                    <a:cubicBezTo>
                      <a:pt x="1335" y="628"/>
                      <a:pt x="1498" y="537"/>
                      <a:pt x="1701" y="432"/>
                    </a:cubicBezTo>
                    <a:lnTo>
                      <a:pt x="1446" y="0"/>
                    </a:lnTo>
                    <a:close/>
                    <a:moveTo>
                      <a:pt x="259" y="732"/>
                    </a:moveTo>
                    <a:cubicBezTo>
                      <a:pt x="216" y="732"/>
                      <a:pt x="174" y="749"/>
                      <a:pt x="131" y="772"/>
                    </a:cubicBezTo>
                    <a:cubicBezTo>
                      <a:pt x="72" y="798"/>
                      <a:pt x="33" y="851"/>
                      <a:pt x="13" y="916"/>
                    </a:cubicBezTo>
                    <a:cubicBezTo>
                      <a:pt x="0" y="982"/>
                      <a:pt x="13" y="1047"/>
                      <a:pt x="53" y="1119"/>
                    </a:cubicBezTo>
                    <a:cubicBezTo>
                      <a:pt x="105" y="1204"/>
                      <a:pt x="164" y="1243"/>
                      <a:pt x="216" y="1263"/>
                    </a:cubicBezTo>
                    <a:cubicBezTo>
                      <a:pt x="231" y="1266"/>
                      <a:pt x="247" y="1268"/>
                      <a:pt x="263" y="1268"/>
                    </a:cubicBezTo>
                    <a:cubicBezTo>
                      <a:pt x="308" y="1268"/>
                      <a:pt x="356" y="1254"/>
                      <a:pt x="399" y="1230"/>
                    </a:cubicBezTo>
                    <a:cubicBezTo>
                      <a:pt x="458" y="1184"/>
                      <a:pt x="498" y="1139"/>
                      <a:pt x="517" y="1080"/>
                    </a:cubicBezTo>
                    <a:cubicBezTo>
                      <a:pt x="530" y="1021"/>
                      <a:pt x="517" y="955"/>
                      <a:pt x="465" y="877"/>
                    </a:cubicBezTo>
                    <a:cubicBezTo>
                      <a:pt x="426" y="792"/>
                      <a:pt x="367" y="753"/>
                      <a:pt x="308" y="740"/>
                    </a:cubicBezTo>
                    <a:cubicBezTo>
                      <a:pt x="292" y="734"/>
                      <a:pt x="275" y="732"/>
                      <a:pt x="259" y="73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4" name="Google Shape;654;p32"/>
              <p:cNvSpPr/>
              <p:nvPr/>
            </p:nvSpPr>
            <p:spPr>
              <a:xfrm>
                <a:off x="3307450" y="2500775"/>
                <a:ext cx="37650" cy="41900"/>
              </a:xfrm>
              <a:custGeom>
                <a:avLst/>
                <a:gdLst/>
                <a:ahLst/>
                <a:cxnLst/>
                <a:rect l="l" t="t" r="r" b="b"/>
                <a:pathLst>
                  <a:path w="1506" h="1676" extrusionOk="0">
                    <a:moveTo>
                      <a:pt x="950" y="0"/>
                    </a:moveTo>
                    <a:cubicBezTo>
                      <a:pt x="838" y="53"/>
                      <a:pt x="707" y="118"/>
                      <a:pt x="537" y="203"/>
                    </a:cubicBezTo>
                    <a:lnTo>
                      <a:pt x="263" y="334"/>
                    </a:lnTo>
                    <a:cubicBezTo>
                      <a:pt x="191" y="367"/>
                      <a:pt x="132" y="406"/>
                      <a:pt x="86" y="465"/>
                    </a:cubicBezTo>
                    <a:cubicBezTo>
                      <a:pt x="40" y="524"/>
                      <a:pt x="14" y="589"/>
                      <a:pt x="7" y="661"/>
                    </a:cubicBezTo>
                    <a:cubicBezTo>
                      <a:pt x="1" y="726"/>
                      <a:pt x="14" y="805"/>
                      <a:pt x="47" y="883"/>
                    </a:cubicBezTo>
                    <a:cubicBezTo>
                      <a:pt x="86" y="968"/>
                      <a:pt x="145" y="1027"/>
                      <a:pt x="230" y="1067"/>
                    </a:cubicBezTo>
                    <a:cubicBezTo>
                      <a:pt x="281" y="1097"/>
                      <a:pt x="341" y="1110"/>
                      <a:pt x="409" y="1110"/>
                    </a:cubicBezTo>
                    <a:cubicBezTo>
                      <a:pt x="445" y="1110"/>
                      <a:pt x="484" y="1106"/>
                      <a:pt x="524" y="1099"/>
                    </a:cubicBezTo>
                    <a:lnTo>
                      <a:pt x="524" y="1099"/>
                    </a:lnTo>
                    <a:lnTo>
                      <a:pt x="269" y="1289"/>
                    </a:lnTo>
                    <a:cubicBezTo>
                      <a:pt x="308" y="1361"/>
                      <a:pt x="341" y="1426"/>
                      <a:pt x="367" y="1479"/>
                    </a:cubicBezTo>
                    <a:cubicBezTo>
                      <a:pt x="380" y="1518"/>
                      <a:pt x="413" y="1583"/>
                      <a:pt x="446" y="1675"/>
                    </a:cubicBezTo>
                    <a:cubicBezTo>
                      <a:pt x="636" y="1577"/>
                      <a:pt x="806" y="1485"/>
                      <a:pt x="969" y="1413"/>
                    </a:cubicBezTo>
                    <a:cubicBezTo>
                      <a:pt x="1133" y="1341"/>
                      <a:pt x="1316" y="1256"/>
                      <a:pt x="1506" y="1184"/>
                    </a:cubicBezTo>
                    <a:lnTo>
                      <a:pt x="1290" y="726"/>
                    </a:lnTo>
                    <a:cubicBezTo>
                      <a:pt x="1185" y="779"/>
                      <a:pt x="1093" y="825"/>
                      <a:pt x="1002" y="864"/>
                    </a:cubicBezTo>
                    <a:cubicBezTo>
                      <a:pt x="963" y="883"/>
                      <a:pt x="891" y="916"/>
                      <a:pt x="793" y="955"/>
                    </a:cubicBezTo>
                    <a:cubicBezTo>
                      <a:pt x="747" y="978"/>
                      <a:pt x="702" y="985"/>
                      <a:pt x="661" y="985"/>
                    </a:cubicBezTo>
                    <a:cubicBezTo>
                      <a:pt x="643" y="985"/>
                      <a:pt x="626" y="984"/>
                      <a:pt x="609" y="982"/>
                    </a:cubicBezTo>
                    <a:cubicBezTo>
                      <a:pt x="564" y="962"/>
                      <a:pt x="524" y="936"/>
                      <a:pt x="505" y="897"/>
                    </a:cubicBezTo>
                    <a:cubicBezTo>
                      <a:pt x="479" y="857"/>
                      <a:pt x="492" y="805"/>
                      <a:pt x="505" y="766"/>
                    </a:cubicBezTo>
                    <a:cubicBezTo>
                      <a:pt x="518" y="720"/>
                      <a:pt x="564" y="687"/>
                      <a:pt x="622" y="661"/>
                    </a:cubicBezTo>
                    <a:cubicBezTo>
                      <a:pt x="773" y="589"/>
                      <a:pt x="950" y="517"/>
                      <a:pt x="1146" y="432"/>
                    </a:cubicBezTo>
                    <a:lnTo>
                      <a:pt x="9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" name="Google Shape;655;p32"/>
              <p:cNvSpPr/>
              <p:nvPr/>
            </p:nvSpPr>
            <p:spPr>
              <a:xfrm>
                <a:off x="3291425" y="2464450"/>
                <a:ext cx="47950" cy="38700"/>
              </a:xfrm>
              <a:custGeom>
                <a:avLst/>
                <a:gdLst/>
                <a:ahLst/>
                <a:cxnLst/>
                <a:rect l="l" t="t" r="r" b="b"/>
                <a:pathLst>
                  <a:path w="1918" h="1548" extrusionOk="0">
                    <a:moveTo>
                      <a:pt x="765" y="599"/>
                    </a:moveTo>
                    <a:cubicBezTo>
                      <a:pt x="786" y="599"/>
                      <a:pt x="805" y="603"/>
                      <a:pt x="825" y="609"/>
                    </a:cubicBezTo>
                    <a:cubicBezTo>
                      <a:pt x="864" y="629"/>
                      <a:pt x="904" y="642"/>
                      <a:pt x="923" y="675"/>
                    </a:cubicBezTo>
                    <a:cubicBezTo>
                      <a:pt x="949" y="707"/>
                      <a:pt x="969" y="740"/>
                      <a:pt x="976" y="766"/>
                    </a:cubicBezTo>
                    <a:cubicBezTo>
                      <a:pt x="995" y="825"/>
                      <a:pt x="989" y="878"/>
                      <a:pt x="962" y="936"/>
                    </a:cubicBezTo>
                    <a:cubicBezTo>
                      <a:pt x="943" y="989"/>
                      <a:pt x="897" y="1028"/>
                      <a:pt x="832" y="1041"/>
                    </a:cubicBezTo>
                    <a:cubicBezTo>
                      <a:pt x="796" y="1054"/>
                      <a:pt x="763" y="1061"/>
                      <a:pt x="733" y="1061"/>
                    </a:cubicBezTo>
                    <a:cubicBezTo>
                      <a:pt x="702" y="1061"/>
                      <a:pt x="675" y="1054"/>
                      <a:pt x="648" y="1041"/>
                    </a:cubicBezTo>
                    <a:cubicBezTo>
                      <a:pt x="590" y="1021"/>
                      <a:pt x="550" y="976"/>
                      <a:pt x="531" y="910"/>
                    </a:cubicBezTo>
                    <a:cubicBezTo>
                      <a:pt x="505" y="838"/>
                      <a:pt x="505" y="773"/>
                      <a:pt x="531" y="727"/>
                    </a:cubicBezTo>
                    <a:cubicBezTo>
                      <a:pt x="557" y="675"/>
                      <a:pt x="616" y="635"/>
                      <a:pt x="694" y="609"/>
                    </a:cubicBezTo>
                    <a:cubicBezTo>
                      <a:pt x="720" y="603"/>
                      <a:pt x="743" y="599"/>
                      <a:pt x="765" y="599"/>
                    </a:cubicBezTo>
                    <a:close/>
                    <a:moveTo>
                      <a:pt x="1217" y="0"/>
                    </a:moveTo>
                    <a:cubicBezTo>
                      <a:pt x="1135" y="0"/>
                      <a:pt x="1047" y="15"/>
                      <a:pt x="949" y="47"/>
                    </a:cubicBezTo>
                    <a:cubicBezTo>
                      <a:pt x="544" y="177"/>
                      <a:pt x="223" y="269"/>
                      <a:pt x="1" y="335"/>
                    </a:cubicBezTo>
                    <a:lnTo>
                      <a:pt x="125" y="727"/>
                    </a:lnTo>
                    <a:lnTo>
                      <a:pt x="361" y="707"/>
                    </a:lnTo>
                    <a:lnTo>
                      <a:pt x="361" y="707"/>
                    </a:lnTo>
                    <a:cubicBezTo>
                      <a:pt x="223" y="832"/>
                      <a:pt x="190" y="1002"/>
                      <a:pt x="262" y="1231"/>
                    </a:cubicBezTo>
                    <a:cubicBezTo>
                      <a:pt x="289" y="1322"/>
                      <a:pt x="334" y="1394"/>
                      <a:pt x="413" y="1447"/>
                    </a:cubicBezTo>
                    <a:cubicBezTo>
                      <a:pt x="485" y="1492"/>
                      <a:pt x="563" y="1525"/>
                      <a:pt x="662" y="1545"/>
                    </a:cubicBezTo>
                    <a:cubicBezTo>
                      <a:pt x="684" y="1546"/>
                      <a:pt x="706" y="1547"/>
                      <a:pt x="728" y="1547"/>
                    </a:cubicBezTo>
                    <a:cubicBezTo>
                      <a:pt x="804" y="1547"/>
                      <a:pt x="883" y="1537"/>
                      <a:pt x="969" y="1512"/>
                    </a:cubicBezTo>
                    <a:cubicBezTo>
                      <a:pt x="1067" y="1479"/>
                      <a:pt x="1146" y="1427"/>
                      <a:pt x="1218" y="1362"/>
                    </a:cubicBezTo>
                    <a:cubicBezTo>
                      <a:pt x="1296" y="1296"/>
                      <a:pt x="1342" y="1224"/>
                      <a:pt x="1368" y="1133"/>
                    </a:cubicBezTo>
                    <a:cubicBezTo>
                      <a:pt x="1401" y="1054"/>
                      <a:pt x="1394" y="963"/>
                      <a:pt x="1368" y="871"/>
                    </a:cubicBezTo>
                    <a:cubicBezTo>
                      <a:pt x="1296" y="642"/>
                      <a:pt x="1152" y="531"/>
                      <a:pt x="943" y="518"/>
                    </a:cubicBezTo>
                    <a:cubicBezTo>
                      <a:pt x="956" y="511"/>
                      <a:pt x="976" y="505"/>
                      <a:pt x="989" y="505"/>
                    </a:cubicBezTo>
                    <a:cubicBezTo>
                      <a:pt x="1008" y="505"/>
                      <a:pt x="1015" y="498"/>
                      <a:pt x="1021" y="498"/>
                    </a:cubicBezTo>
                    <a:cubicBezTo>
                      <a:pt x="1041" y="498"/>
                      <a:pt x="1067" y="485"/>
                      <a:pt x="1087" y="478"/>
                    </a:cubicBezTo>
                    <a:cubicBezTo>
                      <a:pt x="1127" y="466"/>
                      <a:pt x="1164" y="460"/>
                      <a:pt x="1199" y="460"/>
                    </a:cubicBezTo>
                    <a:cubicBezTo>
                      <a:pt x="1334" y="460"/>
                      <a:pt x="1430" y="551"/>
                      <a:pt x="1492" y="734"/>
                    </a:cubicBezTo>
                    <a:cubicBezTo>
                      <a:pt x="1505" y="806"/>
                      <a:pt x="1525" y="871"/>
                      <a:pt x="1525" y="943"/>
                    </a:cubicBezTo>
                    <a:cubicBezTo>
                      <a:pt x="1525" y="1021"/>
                      <a:pt x="1512" y="1093"/>
                      <a:pt x="1499" y="1185"/>
                    </a:cubicBezTo>
                    <a:lnTo>
                      <a:pt x="1833" y="1172"/>
                    </a:lnTo>
                    <a:cubicBezTo>
                      <a:pt x="1872" y="1100"/>
                      <a:pt x="1898" y="1008"/>
                      <a:pt x="1905" y="897"/>
                    </a:cubicBezTo>
                    <a:cubicBezTo>
                      <a:pt x="1918" y="779"/>
                      <a:pt x="1898" y="668"/>
                      <a:pt x="1859" y="537"/>
                    </a:cubicBezTo>
                    <a:cubicBezTo>
                      <a:pt x="1820" y="413"/>
                      <a:pt x="1761" y="308"/>
                      <a:pt x="1676" y="210"/>
                    </a:cubicBezTo>
                    <a:cubicBezTo>
                      <a:pt x="1597" y="112"/>
                      <a:pt x="1499" y="53"/>
                      <a:pt x="1375" y="20"/>
                    </a:cubicBezTo>
                    <a:cubicBezTo>
                      <a:pt x="1325" y="7"/>
                      <a:pt x="1272" y="0"/>
                      <a:pt x="12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" name="Google Shape;656;p32"/>
              <p:cNvSpPr/>
              <p:nvPr/>
            </p:nvSpPr>
            <p:spPr>
              <a:xfrm>
                <a:off x="3272625" y="2407550"/>
                <a:ext cx="42225" cy="46300"/>
              </a:xfrm>
              <a:custGeom>
                <a:avLst/>
                <a:gdLst/>
                <a:ahLst/>
                <a:cxnLst/>
                <a:rect l="l" t="t" r="r" b="b"/>
                <a:pathLst>
                  <a:path w="1689" h="1852" extrusionOk="0">
                    <a:moveTo>
                      <a:pt x="1100" y="0"/>
                    </a:moveTo>
                    <a:cubicBezTo>
                      <a:pt x="1041" y="190"/>
                      <a:pt x="982" y="340"/>
                      <a:pt x="936" y="465"/>
                    </a:cubicBezTo>
                    <a:cubicBezTo>
                      <a:pt x="1021" y="491"/>
                      <a:pt x="1086" y="530"/>
                      <a:pt x="1139" y="595"/>
                    </a:cubicBezTo>
                    <a:cubicBezTo>
                      <a:pt x="1185" y="661"/>
                      <a:pt x="1211" y="752"/>
                      <a:pt x="1230" y="864"/>
                    </a:cubicBezTo>
                    <a:cubicBezTo>
                      <a:pt x="1243" y="1014"/>
                      <a:pt x="1217" y="1119"/>
                      <a:pt x="1152" y="1204"/>
                    </a:cubicBezTo>
                    <a:cubicBezTo>
                      <a:pt x="1100" y="1282"/>
                      <a:pt x="1008" y="1322"/>
                      <a:pt x="890" y="1341"/>
                    </a:cubicBezTo>
                    <a:cubicBezTo>
                      <a:pt x="880" y="1342"/>
                      <a:pt x="869" y="1342"/>
                      <a:pt x="859" y="1342"/>
                    </a:cubicBezTo>
                    <a:cubicBezTo>
                      <a:pt x="767" y="1342"/>
                      <a:pt x="686" y="1316"/>
                      <a:pt x="615" y="1263"/>
                    </a:cubicBezTo>
                    <a:cubicBezTo>
                      <a:pt x="543" y="1204"/>
                      <a:pt x="491" y="1112"/>
                      <a:pt x="478" y="975"/>
                    </a:cubicBezTo>
                    <a:cubicBezTo>
                      <a:pt x="458" y="883"/>
                      <a:pt x="478" y="785"/>
                      <a:pt x="498" y="694"/>
                    </a:cubicBezTo>
                    <a:cubicBezTo>
                      <a:pt x="530" y="602"/>
                      <a:pt x="583" y="530"/>
                      <a:pt x="655" y="484"/>
                    </a:cubicBezTo>
                    <a:cubicBezTo>
                      <a:pt x="550" y="321"/>
                      <a:pt x="465" y="177"/>
                      <a:pt x="413" y="59"/>
                    </a:cubicBezTo>
                    <a:cubicBezTo>
                      <a:pt x="125" y="242"/>
                      <a:pt x="0" y="563"/>
                      <a:pt x="53" y="1001"/>
                    </a:cubicBezTo>
                    <a:cubicBezTo>
                      <a:pt x="85" y="1322"/>
                      <a:pt x="184" y="1551"/>
                      <a:pt x="347" y="1681"/>
                    </a:cubicBezTo>
                    <a:cubicBezTo>
                      <a:pt x="484" y="1796"/>
                      <a:pt x="647" y="1852"/>
                      <a:pt x="846" y="1852"/>
                    </a:cubicBezTo>
                    <a:cubicBezTo>
                      <a:pt x="886" y="1852"/>
                      <a:pt x="926" y="1849"/>
                      <a:pt x="969" y="1845"/>
                    </a:cubicBezTo>
                    <a:cubicBezTo>
                      <a:pt x="1217" y="1812"/>
                      <a:pt x="1407" y="1714"/>
                      <a:pt x="1525" y="1551"/>
                    </a:cubicBezTo>
                    <a:cubicBezTo>
                      <a:pt x="1643" y="1381"/>
                      <a:pt x="1688" y="1145"/>
                      <a:pt x="1656" y="844"/>
                    </a:cubicBezTo>
                    <a:cubicBezTo>
                      <a:pt x="1629" y="648"/>
                      <a:pt x="1577" y="465"/>
                      <a:pt x="1492" y="308"/>
                    </a:cubicBezTo>
                    <a:cubicBezTo>
                      <a:pt x="1407" y="157"/>
                      <a:pt x="1276" y="46"/>
                      <a:pt x="11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7" name="Google Shape;657;p32"/>
              <p:cNvSpPr/>
              <p:nvPr/>
            </p:nvSpPr>
            <p:spPr>
              <a:xfrm>
                <a:off x="3282100" y="2366950"/>
                <a:ext cx="30775" cy="36075"/>
              </a:xfrm>
              <a:custGeom>
                <a:avLst/>
                <a:gdLst/>
                <a:ahLst/>
                <a:cxnLst/>
                <a:rect l="l" t="t" r="r" b="b"/>
                <a:pathLst>
                  <a:path w="1231" h="1443" extrusionOk="0">
                    <a:moveTo>
                      <a:pt x="629" y="453"/>
                    </a:moveTo>
                    <a:cubicBezTo>
                      <a:pt x="701" y="453"/>
                      <a:pt x="760" y="479"/>
                      <a:pt x="799" y="525"/>
                    </a:cubicBezTo>
                    <a:cubicBezTo>
                      <a:pt x="838" y="577"/>
                      <a:pt x="858" y="643"/>
                      <a:pt x="864" y="741"/>
                    </a:cubicBezTo>
                    <a:cubicBezTo>
                      <a:pt x="864" y="833"/>
                      <a:pt x="838" y="898"/>
                      <a:pt x="792" y="937"/>
                    </a:cubicBezTo>
                    <a:cubicBezTo>
                      <a:pt x="740" y="976"/>
                      <a:pt x="688" y="996"/>
                      <a:pt x="609" y="996"/>
                    </a:cubicBezTo>
                    <a:cubicBezTo>
                      <a:pt x="537" y="983"/>
                      <a:pt x="478" y="963"/>
                      <a:pt x="439" y="918"/>
                    </a:cubicBezTo>
                    <a:cubicBezTo>
                      <a:pt x="400" y="878"/>
                      <a:pt x="380" y="806"/>
                      <a:pt x="380" y="715"/>
                    </a:cubicBezTo>
                    <a:cubicBezTo>
                      <a:pt x="380" y="623"/>
                      <a:pt x="406" y="551"/>
                      <a:pt x="452" y="512"/>
                    </a:cubicBezTo>
                    <a:cubicBezTo>
                      <a:pt x="498" y="473"/>
                      <a:pt x="563" y="453"/>
                      <a:pt x="629" y="453"/>
                    </a:cubicBezTo>
                    <a:close/>
                    <a:moveTo>
                      <a:pt x="610" y="1"/>
                    </a:moveTo>
                    <a:cubicBezTo>
                      <a:pt x="516" y="1"/>
                      <a:pt x="423" y="26"/>
                      <a:pt x="341" y="67"/>
                    </a:cubicBezTo>
                    <a:cubicBezTo>
                      <a:pt x="243" y="119"/>
                      <a:pt x="171" y="191"/>
                      <a:pt x="112" y="309"/>
                    </a:cubicBezTo>
                    <a:cubicBezTo>
                      <a:pt x="53" y="420"/>
                      <a:pt x="20" y="551"/>
                      <a:pt x="14" y="715"/>
                    </a:cubicBezTo>
                    <a:cubicBezTo>
                      <a:pt x="1" y="950"/>
                      <a:pt x="47" y="1133"/>
                      <a:pt x="151" y="1258"/>
                    </a:cubicBezTo>
                    <a:cubicBezTo>
                      <a:pt x="263" y="1369"/>
                      <a:pt x="400" y="1434"/>
                      <a:pt x="577" y="1441"/>
                    </a:cubicBezTo>
                    <a:cubicBezTo>
                      <a:pt x="594" y="1442"/>
                      <a:pt x="611" y="1443"/>
                      <a:pt x="628" y="1443"/>
                    </a:cubicBezTo>
                    <a:cubicBezTo>
                      <a:pt x="794" y="1443"/>
                      <a:pt x="927" y="1385"/>
                      <a:pt x="1028" y="1290"/>
                    </a:cubicBezTo>
                    <a:cubicBezTo>
                      <a:pt x="1146" y="1173"/>
                      <a:pt x="1205" y="1003"/>
                      <a:pt x="1218" y="767"/>
                    </a:cubicBezTo>
                    <a:cubicBezTo>
                      <a:pt x="1231" y="518"/>
                      <a:pt x="1185" y="329"/>
                      <a:pt x="1074" y="211"/>
                    </a:cubicBezTo>
                    <a:cubicBezTo>
                      <a:pt x="969" y="80"/>
                      <a:pt x="825" y="15"/>
                      <a:pt x="642" y="2"/>
                    </a:cubicBezTo>
                    <a:cubicBezTo>
                      <a:pt x="631" y="1"/>
                      <a:pt x="621" y="1"/>
                      <a:pt x="6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8" name="Google Shape;658;p32"/>
              <p:cNvSpPr/>
              <p:nvPr/>
            </p:nvSpPr>
            <p:spPr>
              <a:xfrm>
                <a:off x="3283750" y="2308150"/>
                <a:ext cx="39425" cy="56725"/>
              </a:xfrm>
              <a:custGeom>
                <a:avLst/>
                <a:gdLst/>
                <a:ahLst/>
                <a:cxnLst/>
                <a:rect l="l" t="t" r="r" b="b"/>
                <a:pathLst>
                  <a:path w="1577" h="2269" extrusionOk="0">
                    <a:moveTo>
                      <a:pt x="737" y="0"/>
                    </a:moveTo>
                    <a:cubicBezTo>
                      <a:pt x="656" y="0"/>
                      <a:pt x="586" y="18"/>
                      <a:pt x="524" y="51"/>
                    </a:cubicBezTo>
                    <a:cubicBezTo>
                      <a:pt x="426" y="110"/>
                      <a:pt x="360" y="195"/>
                      <a:pt x="334" y="319"/>
                    </a:cubicBezTo>
                    <a:cubicBezTo>
                      <a:pt x="314" y="417"/>
                      <a:pt x="314" y="509"/>
                      <a:pt x="367" y="600"/>
                    </a:cubicBezTo>
                    <a:cubicBezTo>
                      <a:pt x="412" y="685"/>
                      <a:pt x="478" y="764"/>
                      <a:pt x="569" y="810"/>
                    </a:cubicBezTo>
                    <a:cubicBezTo>
                      <a:pt x="471" y="810"/>
                      <a:pt x="380" y="836"/>
                      <a:pt x="308" y="895"/>
                    </a:cubicBezTo>
                    <a:cubicBezTo>
                      <a:pt x="236" y="947"/>
                      <a:pt x="183" y="1032"/>
                      <a:pt x="164" y="1137"/>
                    </a:cubicBezTo>
                    <a:cubicBezTo>
                      <a:pt x="144" y="1228"/>
                      <a:pt x="151" y="1307"/>
                      <a:pt x="197" y="1392"/>
                    </a:cubicBezTo>
                    <a:cubicBezTo>
                      <a:pt x="229" y="1470"/>
                      <a:pt x="301" y="1536"/>
                      <a:pt x="406" y="1595"/>
                    </a:cubicBezTo>
                    <a:lnTo>
                      <a:pt x="85" y="1595"/>
                    </a:lnTo>
                    <a:cubicBezTo>
                      <a:pt x="72" y="1686"/>
                      <a:pt x="53" y="1758"/>
                      <a:pt x="46" y="1811"/>
                    </a:cubicBezTo>
                    <a:cubicBezTo>
                      <a:pt x="40" y="1856"/>
                      <a:pt x="20" y="1928"/>
                      <a:pt x="0" y="2020"/>
                    </a:cubicBezTo>
                    <a:cubicBezTo>
                      <a:pt x="203" y="2053"/>
                      <a:pt x="393" y="2085"/>
                      <a:pt x="569" y="2125"/>
                    </a:cubicBezTo>
                    <a:cubicBezTo>
                      <a:pt x="753" y="2170"/>
                      <a:pt x="936" y="2210"/>
                      <a:pt x="1132" y="2269"/>
                    </a:cubicBezTo>
                    <a:lnTo>
                      <a:pt x="1243" y="1765"/>
                    </a:lnTo>
                    <a:cubicBezTo>
                      <a:pt x="1126" y="1752"/>
                      <a:pt x="1027" y="1726"/>
                      <a:pt x="929" y="1712"/>
                    </a:cubicBezTo>
                    <a:cubicBezTo>
                      <a:pt x="890" y="1699"/>
                      <a:pt x="812" y="1686"/>
                      <a:pt x="707" y="1660"/>
                    </a:cubicBezTo>
                    <a:cubicBezTo>
                      <a:pt x="635" y="1647"/>
                      <a:pt x="589" y="1614"/>
                      <a:pt x="556" y="1569"/>
                    </a:cubicBezTo>
                    <a:cubicBezTo>
                      <a:pt x="524" y="1529"/>
                      <a:pt x="511" y="1490"/>
                      <a:pt x="524" y="1438"/>
                    </a:cubicBezTo>
                    <a:cubicBezTo>
                      <a:pt x="537" y="1398"/>
                      <a:pt x="563" y="1366"/>
                      <a:pt x="602" y="1340"/>
                    </a:cubicBezTo>
                    <a:cubicBezTo>
                      <a:pt x="628" y="1327"/>
                      <a:pt x="662" y="1317"/>
                      <a:pt x="698" y="1317"/>
                    </a:cubicBezTo>
                    <a:cubicBezTo>
                      <a:pt x="718" y="1317"/>
                      <a:pt x="739" y="1320"/>
                      <a:pt x="759" y="1326"/>
                    </a:cubicBezTo>
                    <a:cubicBezTo>
                      <a:pt x="929" y="1359"/>
                      <a:pt x="1119" y="1405"/>
                      <a:pt x="1322" y="1457"/>
                    </a:cubicBezTo>
                    <a:lnTo>
                      <a:pt x="1420" y="993"/>
                    </a:lnTo>
                    <a:cubicBezTo>
                      <a:pt x="1315" y="980"/>
                      <a:pt x="1145" y="940"/>
                      <a:pt x="897" y="895"/>
                    </a:cubicBezTo>
                    <a:cubicBezTo>
                      <a:pt x="818" y="875"/>
                      <a:pt x="759" y="842"/>
                      <a:pt x="726" y="803"/>
                    </a:cubicBezTo>
                    <a:cubicBezTo>
                      <a:pt x="694" y="751"/>
                      <a:pt x="687" y="712"/>
                      <a:pt x="694" y="666"/>
                    </a:cubicBezTo>
                    <a:cubicBezTo>
                      <a:pt x="707" y="607"/>
                      <a:pt x="733" y="574"/>
                      <a:pt x="772" y="548"/>
                    </a:cubicBezTo>
                    <a:cubicBezTo>
                      <a:pt x="800" y="532"/>
                      <a:pt x="828" y="523"/>
                      <a:pt x="860" y="523"/>
                    </a:cubicBezTo>
                    <a:cubicBezTo>
                      <a:pt x="881" y="523"/>
                      <a:pt x="903" y="527"/>
                      <a:pt x="929" y="535"/>
                    </a:cubicBezTo>
                    <a:cubicBezTo>
                      <a:pt x="1119" y="574"/>
                      <a:pt x="1302" y="620"/>
                      <a:pt x="1485" y="672"/>
                    </a:cubicBezTo>
                    <a:lnTo>
                      <a:pt x="1577" y="155"/>
                    </a:lnTo>
                    <a:cubicBezTo>
                      <a:pt x="1505" y="149"/>
                      <a:pt x="1387" y="123"/>
                      <a:pt x="1230" y="90"/>
                    </a:cubicBezTo>
                    <a:lnTo>
                      <a:pt x="890" y="18"/>
                    </a:lnTo>
                    <a:cubicBezTo>
                      <a:pt x="835" y="6"/>
                      <a:pt x="784" y="0"/>
                      <a:pt x="73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" name="Google Shape;659;p32"/>
              <p:cNvSpPr/>
              <p:nvPr/>
            </p:nvSpPr>
            <p:spPr>
              <a:xfrm>
                <a:off x="3298150" y="2270300"/>
                <a:ext cx="42700" cy="44700"/>
              </a:xfrm>
              <a:custGeom>
                <a:avLst/>
                <a:gdLst/>
                <a:ahLst/>
                <a:cxnLst/>
                <a:rect l="l" t="t" r="r" b="b"/>
                <a:pathLst>
                  <a:path w="1708" h="1788" extrusionOk="0">
                    <a:moveTo>
                      <a:pt x="767" y="487"/>
                    </a:moveTo>
                    <a:cubicBezTo>
                      <a:pt x="804" y="487"/>
                      <a:pt x="844" y="496"/>
                      <a:pt x="883" y="511"/>
                    </a:cubicBezTo>
                    <a:cubicBezTo>
                      <a:pt x="942" y="531"/>
                      <a:pt x="981" y="577"/>
                      <a:pt x="1008" y="629"/>
                    </a:cubicBezTo>
                    <a:cubicBezTo>
                      <a:pt x="1034" y="688"/>
                      <a:pt x="1034" y="747"/>
                      <a:pt x="1001" y="793"/>
                    </a:cubicBezTo>
                    <a:cubicBezTo>
                      <a:pt x="994" y="825"/>
                      <a:pt x="968" y="858"/>
                      <a:pt x="942" y="884"/>
                    </a:cubicBezTo>
                    <a:cubicBezTo>
                      <a:pt x="916" y="911"/>
                      <a:pt x="883" y="937"/>
                      <a:pt x="844" y="943"/>
                    </a:cubicBezTo>
                    <a:cubicBezTo>
                      <a:pt x="829" y="948"/>
                      <a:pt x="814" y="950"/>
                      <a:pt x="798" y="950"/>
                    </a:cubicBezTo>
                    <a:cubicBezTo>
                      <a:pt x="773" y="950"/>
                      <a:pt x="745" y="945"/>
                      <a:pt x="713" y="937"/>
                    </a:cubicBezTo>
                    <a:cubicBezTo>
                      <a:pt x="635" y="904"/>
                      <a:pt x="576" y="858"/>
                      <a:pt x="556" y="812"/>
                    </a:cubicBezTo>
                    <a:cubicBezTo>
                      <a:pt x="543" y="753"/>
                      <a:pt x="543" y="695"/>
                      <a:pt x="576" y="623"/>
                    </a:cubicBezTo>
                    <a:cubicBezTo>
                      <a:pt x="602" y="564"/>
                      <a:pt x="641" y="518"/>
                      <a:pt x="700" y="498"/>
                    </a:cubicBezTo>
                    <a:cubicBezTo>
                      <a:pt x="721" y="491"/>
                      <a:pt x="743" y="487"/>
                      <a:pt x="767" y="487"/>
                    </a:cubicBezTo>
                    <a:close/>
                    <a:moveTo>
                      <a:pt x="783" y="0"/>
                    </a:moveTo>
                    <a:cubicBezTo>
                      <a:pt x="773" y="0"/>
                      <a:pt x="762" y="0"/>
                      <a:pt x="752" y="1"/>
                    </a:cubicBezTo>
                    <a:cubicBezTo>
                      <a:pt x="654" y="8"/>
                      <a:pt x="563" y="34"/>
                      <a:pt x="491" y="86"/>
                    </a:cubicBezTo>
                    <a:cubicBezTo>
                      <a:pt x="419" y="132"/>
                      <a:pt x="360" y="197"/>
                      <a:pt x="327" y="302"/>
                    </a:cubicBezTo>
                    <a:cubicBezTo>
                      <a:pt x="288" y="400"/>
                      <a:pt x="268" y="498"/>
                      <a:pt x="288" y="590"/>
                    </a:cubicBezTo>
                    <a:cubicBezTo>
                      <a:pt x="301" y="682"/>
                      <a:pt x="353" y="760"/>
                      <a:pt x="425" y="839"/>
                    </a:cubicBezTo>
                    <a:lnTo>
                      <a:pt x="157" y="793"/>
                    </a:lnTo>
                    <a:lnTo>
                      <a:pt x="0" y="1172"/>
                    </a:lnTo>
                    <a:cubicBezTo>
                      <a:pt x="249" y="1264"/>
                      <a:pt x="504" y="1362"/>
                      <a:pt x="772" y="1467"/>
                    </a:cubicBezTo>
                    <a:cubicBezTo>
                      <a:pt x="1034" y="1571"/>
                      <a:pt x="1282" y="1676"/>
                      <a:pt x="1531" y="1787"/>
                    </a:cubicBezTo>
                    <a:lnTo>
                      <a:pt x="1708" y="1336"/>
                    </a:lnTo>
                    <a:cubicBezTo>
                      <a:pt x="1642" y="1303"/>
                      <a:pt x="1531" y="1264"/>
                      <a:pt x="1367" y="1205"/>
                    </a:cubicBezTo>
                    <a:cubicBezTo>
                      <a:pt x="1197" y="1139"/>
                      <a:pt x="1073" y="1100"/>
                      <a:pt x="1001" y="1068"/>
                    </a:cubicBezTo>
                    <a:cubicBezTo>
                      <a:pt x="1099" y="1068"/>
                      <a:pt x="1191" y="1041"/>
                      <a:pt x="1263" y="982"/>
                    </a:cubicBezTo>
                    <a:cubicBezTo>
                      <a:pt x="1335" y="924"/>
                      <a:pt x="1394" y="852"/>
                      <a:pt x="1433" y="747"/>
                    </a:cubicBezTo>
                    <a:cubicBezTo>
                      <a:pt x="1472" y="655"/>
                      <a:pt x="1472" y="564"/>
                      <a:pt x="1452" y="479"/>
                    </a:cubicBezTo>
                    <a:cubicBezTo>
                      <a:pt x="1426" y="387"/>
                      <a:pt x="1367" y="302"/>
                      <a:pt x="1302" y="230"/>
                    </a:cubicBezTo>
                    <a:cubicBezTo>
                      <a:pt x="1236" y="158"/>
                      <a:pt x="1145" y="99"/>
                      <a:pt x="1047" y="60"/>
                    </a:cubicBezTo>
                    <a:cubicBezTo>
                      <a:pt x="959" y="25"/>
                      <a:pt x="871" y="0"/>
                      <a:pt x="7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" name="Google Shape;660;p32"/>
              <p:cNvSpPr/>
              <p:nvPr/>
            </p:nvSpPr>
            <p:spPr>
              <a:xfrm>
                <a:off x="3319900" y="2235325"/>
                <a:ext cx="37475" cy="37300"/>
              </a:xfrm>
              <a:custGeom>
                <a:avLst/>
                <a:gdLst/>
                <a:ahLst/>
                <a:cxnLst/>
                <a:rect l="l" t="t" r="r" b="b"/>
                <a:pathLst>
                  <a:path w="1499" h="1492" extrusionOk="0">
                    <a:moveTo>
                      <a:pt x="550" y="441"/>
                    </a:moveTo>
                    <a:cubicBezTo>
                      <a:pt x="557" y="441"/>
                      <a:pt x="564" y="442"/>
                      <a:pt x="569" y="445"/>
                    </a:cubicBezTo>
                    <a:cubicBezTo>
                      <a:pt x="589" y="451"/>
                      <a:pt x="595" y="471"/>
                      <a:pt x="595" y="491"/>
                    </a:cubicBezTo>
                    <a:cubicBezTo>
                      <a:pt x="595" y="517"/>
                      <a:pt x="576" y="550"/>
                      <a:pt x="556" y="602"/>
                    </a:cubicBezTo>
                    <a:cubicBezTo>
                      <a:pt x="491" y="713"/>
                      <a:pt x="438" y="805"/>
                      <a:pt x="406" y="883"/>
                    </a:cubicBezTo>
                    <a:cubicBezTo>
                      <a:pt x="393" y="831"/>
                      <a:pt x="380" y="766"/>
                      <a:pt x="393" y="707"/>
                    </a:cubicBezTo>
                    <a:cubicBezTo>
                      <a:pt x="399" y="648"/>
                      <a:pt x="425" y="582"/>
                      <a:pt x="458" y="517"/>
                    </a:cubicBezTo>
                    <a:cubicBezTo>
                      <a:pt x="471" y="484"/>
                      <a:pt x="491" y="471"/>
                      <a:pt x="510" y="451"/>
                    </a:cubicBezTo>
                    <a:cubicBezTo>
                      <a:pt x="526" y="444"/>
                      <a:pt x="539" y="441"/>
                      <a:pt x="550" y="441"/>
                    </a:cubicBezTo>
                    <a:close/>
                    <a:moveTo>
                      <a:pt x="733" y="543"/>
                    </a:moveTo>
                    <a:lnTo>
                      <a:pt x="785" y="569"/>
                    </a:lnTo>
                    <a:cubicBezTo>
                      <a:pt x="818" y="609"/>
                      <a:pt x="831" y="667"/>
                      <a:pt x="824" y="739"/>
                    </a:cubicBezTo>
                    <a:cubicBezTo>
                      <a:pt x="818" y="811"/>
                      <a:pt x="798" y="883"/>
                      <a:pt x="752" y="949"/>
                    </a:cubicBezTo>
                    <a:cubicBezTo>
                      <a:pt x="728" y="998"/>
                      <a:pt x="699" y="1021"/>
                      <a:pt x="673" y="1021"/>
                    </a:cubicBezTo>
                    <a:cubicBezTo>
                      <a:pt x="664" y="1021"/>
                      <a:pt x="656" y="1019"/>
                      <a:pt x="648" y="1014"/>
                    </a:cubicBezTo>
                    <a:cubicBezTo>
                      <a:pt x="615" y="995"/>
                      <a:pt x="615" y="942"/>
                      <a:pt x="635" y="870"/>
                    </a:cubicBezTo>
                    <a:lnTo>
                      <a:pt x="661" y="798"/>
                    </a:lnTo>
                    <a:cubicBezTo>
                      <a:pt x="681" y="746"/>
                      <a:pt x="694" y="700"/>
                      <a:pt x="713" y="654"/>
                    </a:cubicBezTo>
                    <a:cubicBezTo>
                      <a:pt x="726" y="615"/>
                      <a:pt x="733" y="582"/>
                      <a:pt x="733" y="543"/>
                    </a:cubicBezTo>
                    <a:close/>
                    <a:moveTo>
                      <a:pt x="623" y="1"/>
                    </a:moveTo>
                    <a:cubicBezTo>
                      <a:pt x="576" y="1"/>
                      <a:pt x="532" y="7"/>
                      <a:pt x="491" y="20"/>
                    </a:cubicBezTo>
                    <a:cubicBezTo>
                      <a:pt x="360" y="59"/>
                      <a:pt x="236" y="183"/>
                      <a:pt x="131" y="373"/>
                    </a:cubicBezTo>
                    <a:cubicBezTo>
                      <a:pt x="59" y="504"/>
                      <a:pt x="13" y="635"/>
                      <a:pt x="7" y="752"/>
                    </a:cubicBezTo>
                    <a:cubicBezTo>
                      <a:pt x="0" y="877"/>
                      <a:pt x="26" y="1001"/>
                      <a:pt x="72" y="1132"/>
                    </a:cubicBezTo>
                    <a:cubicBezTo>
                      <a:pt x="177" y="1066"/>
                      <a:pt x="288" y="1008"/>
                      <a:pt x="406" y="949"/>
                    </a:cubicBezTo>
                    <a:lnTo>
                      <a:pt x="406" y="949"/>
                    </a:lnTo>
                    <a:cubicBezTo>
                      <a:pt x="360" y="1073"/>
                      <a:pt x="340" y="1171"/>
                      <a:pt x="360" y="1256"/>
                    </a:cubicBezTo>
                    <a:cubicBezTo>
                      <a:pt x="366" y="1335"/>
                      <a:pt x="419" y="1394"/>
                      <a:pt x="497" y="1439"/>
                    </a:cubicBezTo>
                    <a:cubicBezTo>
                      <a:pt x="557" y="1475"/>
                      <a:pt x="614" y="1492"/>
                      <a:pt x="668" y="1492"/>
                    </a:cubicBezTo>
                    <a:cubicBezTo>
                      <a:pt x="702" y="1492"/>
                      <a:pt x="735" y="1485"/>
                      <a:pt x="766" y="1472"/>
                    </a:cubicBezTo>
                    <a:cubicBezTo>
                      <a:pt x="851" y="1439"/>
                      <a:pt x="923" y="1361"/>
                      <a:pt x="995" y="1237"/>
                    </a:cubicBezTo>
                    <a:cubicBezTo>
                      <a:pt x="1053" y="1132"/>
                      <a:pt x="1080" y="1034"/>
                      <a:pt x="1073" y="936"/>
                    </a:cubicBezTo>
                    <a:cubicBezTo>
                      <a:pt x="1053" y="837"/>
                      <a:pt x="1014" y="739"/>
                      <a:pt x="929" y="648"/>
                    </a:cubicBezTo>
                    <a:lnTo>
                      <a:pt x="929" y="648"/>
                    </a:lnTo>
                    <a:lnTo>
                      <a:pt x="981" y="674"/>
                    </a:lnTo>
                    <a:cubicBezTo>
                      <a:pt x="1038" y="705"/>
                      <a:pt x="1095" y="724"/>
                      <a:pt x="1149" y="724"/>
                    </a:cubicBezTo>
                    <a:cubicBezTo>
                      <a:pt x="1163" y="724"/>
                      <a:pt x="1177" y="722"/>
                      <a:pt x="1191" y="720"/>
                    </a:cubicBezTo>
                    <a:cubicBezTo>
                      <a:pt x="1256" y="713"/>
                      <a:pt x="1322" y="654"/>
                      <a:pt x="1381" y="550"/>
                    </a:cubicBezTo>
                    <a:cubicBezTo>
                      <a:pt x="1413" y="497"/>
                      <a:pt x="1433" y="465"/>
                      <a:pt x="1446" y="438"/>
                    </a:cubicBezTo>
                    <a:cubicBezTo>
                      <a:pt x="1466" y="412"/>
                      <a:pt x="1479" y="373"/>
                      <a:pt x="1498" y="327"/>
                    </a:cubicBezTo>
                    <a:lnTo>
                      <a:pt x="1322" y="223"/>
                    </a:lnTo>
                    <a:cubicBezTo>
                      <a:pt x="1302" y="249"/>
                      <a:pt x="1276" y="262"/>
                      <a:pt x="1250" y="262"/>
                    </a:cubicBezTo>
                    <a:cubicBezTo>
                      <a:pt x="1224" y="262"/>
                      <a:pt x="1191" y="255"/>
                      <a:pt x="1152" y="229"/>
                    </a:cubicBezTo>
                    <a:lnTo>
                      <a:pt x="949" y="98"/>
                    </a:lnTo>
                    <a:cubicBezTo>
                      <a:pt x="833" y="31"/>
                      <a:pt x="722" y="1"/>
                      <a:pt x="62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" name="Google Shape;661;p32"/>
              <p:cNvSpPr/>
              <p:nvPr/>
            </p:nvSpPr>
            <p:spPr>
              <a:xfrm>
                <a:off x="3335275" y="2201775"/>
                <a:ext cx="42875" cy="39950"/>
              </a:xfrm>
              <a:custGeom>
                <a:avLst/>
                <a:gdLst/>
                <a:ahLst/>
                <a:cxnLst/>
                <a:rect l="l" t="t" r="r" b="b"/>
                <a:pathLst>
                  <a:path w="1715" h="1598" extrusionOk="0">
                    <a:moveTo>
                      <a:pt x="836" y="1"/>
                    </a:moveTo>
                    <a:cubicBezTo>
                      <a:pt x="790" y="1"/>
                      <a:pt x="744" y="10"/>
                      <a:pt x="700" y="27"/>
                    </a:cubicBezTo>
                    <a:cubicBezTo>
                      <a:pt x="635" y="53"/>
                      <a:pt x="569" y="99"/>
                      <a:pt x="523" y="164"/>
                    </a:cubicBezTo>
                    <a:cubicBezTo>
                      <a:pt x="465" y="243"/>
                      <a:pt x="438" y="321"/>
                      <a:pt x="438" y="413"/>
                    </a:cubicBezTo>
                    <a:cubicBezTo>
                      <a:pt x="438" y="505"/>
                      <a:pt x="471" y="590"/>
                      <a:pt x="543" y="688"/>
                    </a:cubicBezTo>
                    <a:lnTo>
                      <a:pt x="262" y="550"/>
                    </a:lnTo>
                    <a:cubicBezTo>
                      <a:pt x="209" y="622"/>
                      <a:pt x="170" y="681"/>
                      <a:pt x="137" y="721"/>
                    </a:cubicBezTo>
                    <a:cubicBezTo>
                      <a:pt x="105" y="753"/>
                      <a:pt x="52" y="812"/>
                      <a:pt x="0" y="884"/>
                    </a:cubicBezTo>
                    <a:cubicBezTo>
                      <a:pt x="170" y="1008"/>
                      <a:pt x="327" y="1113"/>
                      <a:pt x="471" y="1231"/>
                    </a:cubicBezTo>
                    <a:cubicBezTo>
                      <a:pt x="622" y="1342"/>
                      <a:pt x="766" y="1466"/>
                      <a:pt x="923" y="1597"/>
                    </a:cubicBezTo>
                    <a:lnTo>
                      <a:pt x="1230" y="1198"/>
                    </a:lnTo>
                    <a:cubicBezTo>
                      <a:pt x="1145" y="1133"/>
                      <a:pt x="1053" y="1067"/>
                      <a:pt x="981" y="1008"/>
                    </a:cubicBezTo>
                    <a:cubicBezTo>
                      <a:pt x="949" y="982"/>
                      <a:pt x="883" y="936"/>
                      <a:pt x="798" y="871"/>
                    </a:cubicBezTo>
                    <a:cubicBezTo>
                      <a:pt x="752" y="819"/>
                      <a:pt x="720" y="773"/>
                      <a:pt x="700" y="721"/>
                    </a:cubicBezTo>
                    <a:cubicBezTo>
                      <a:pt x="694" y="675"/>
                      <a:pt x="700" y="636"/>
                      <a:pt x="726" y="590"/>
                    </a:cubicBezTo>
                    <a:cubicBezTo>
                      <a:pt x="759" y="557"/>
                      <a:pt x="792" y="537"/>
                      <a:pt x="838" y="537"/>
                    </a:cubicBezTo>
                    <a:cubicBezTo>
                      <a:pt x="890" y="537"/>
                      <a:pt x="936" y="550"/>
                      <a:pt x="988" y="590"/>
                    </a:cubicBezTo>
                    <a:cubicBezTo>
                      <a:pt x="1125" y="701"/>
                      <a:pt x="1276" y="819"/>
                      <a:pt x="1439" y="950"/>
                    </a:cubicBezTo>
                    <a:lnTo>
                      <a:pt x="1714" y="557"/>
                    </a:lnTo>
                    <a:cubicBezTo>
                      <a:pt x="1616" y="492"/>
                      <a:pt x="1492" y="400"/>
                      <a:pt x="1348" y="289"/>
                    </a:cubicBezTo>
                    <a:lnTo>
                      <a:pt x="1099" y="99"/>
                    </a:lnTo>
                    <a:cubicBezTo>
                      <a:pt x="1047" y="53"/>
                      <a:pt x="981" y="27"/>
                      <a:pt x="903" y="7"/>
                    </a:cubicBezTo>
                    <a:cubicBezTo>
                      <a:pt x="881" y="3"/>
                      <a:pt x="859" y="1"/>
                      <a:pt x="8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" name="Google Shape;662;p32"/>
              <p:cNvSpPr/>
              <p:nvPr/>
            </p:nvSpPr>
            <p:spPr>
              <a:xfrm>
                <a:off x="3358325" y="2168250"/>
                <a:ext cx="40750" cy="54325"/>
              </a:xfrm>
              <a:custGeom>
                <a:avLst/>
                <a:gdLst/>
                <a:ahLst/>
                <a:cxnLst/>
                <a:rect l="l" t="t" r="r" b="b"/>
                <a:pathLst>
                  <a:path w="1630" h="2173" extrusionOk="0">
                    <a:moveTo>
                      <a:pt x="1041" y="1"/>
                    </a:moveTo>
                    <a:lnTo>
                      <a:pt x="687" y="347"/>
                    </a:lnTo>
                    <a:cubicBezTo>
                      <a:pt x="746" y="426"/>
                      <a:pt x="845" y="616"/>
                      <a:pt x="988" y="910"/>
                    </a:cubicBezTo>
                    <a:lnTo>
                      <a:pt x="1073" y="1067"/>
                    </a:lnTo>
                    <a:lnTo>
                      <a:pt x="1073" y="1067"/>
                    </a:lnTo>
                    <a:lnTo>
                      <a:pt x="943" y="1002"/>
                    </a:lnTo>
                    <a:cubicBezTo>
                      <a:pt x="890" y="976"/>
                      <a:pt x="851" y="962"/>
                      <a:pt x="825" y="943"/>
                    </a:cubicBezTo>
                    <a:cubicBezTo>
                      <a:pt x="746" y="910"/>
                      <a:pt x="661" y="864"/>
                      <a:pt x="570" y="819"/>
                    </a:cubicBezTo>
                    <a:cubicBezTo>
                      <a:pt x="491" y="779"/>
                      <a:pt x="419" y="740"/>
                      <a:pt x="354" y="701"/>
                    </a:cubicBezTo>
                    <a:lnTo>
                      <a:pt x="1" y="1061"/>
                    </a:lnTo>
                    <a:cubicBezTo>
                      <a:pt x="308" y="1172"/>
                      <a:pt x="550" y="1270"/>
                      <a:pt x="720" y="1342"/>
                    </a:cubicBezTo>
                    <a:cubicBezTo>
                      <a:pt x="890" y="1420"/>
                      <a:pt x="1047" y="1486"/>
                      <a:pt x="1191" y="1558"/>
                    </a:cubicBezTo>
                    <a:cubicBezTo>
                      <a:pt x="1178" y="1636"/>
                      <a:pt x="1139" y="1715"/>
                      <a:pt x="1054" y="1793"/>
                    </a:cubicBezTo>
                    <a:cubicBezTo>
                      <a:pt x="1008" y="1846"/>
                      <a:pt x="949" y="1891"/>
                      <a:pt x="884" y="1931"/>
                    </a:cubicBezTo>
                    <a:cubicBezTo>
                      <a:pt x="949" y="1957"/>
                      <a:pt x="1015" y="1990"/>
                      <a:pt x="1073" y="2022"/>
                    </a:cubicBezTo>
                    <a:cubicBezTo>
                      <a:pt x="1139" y="2055"/>
                      <a:pt x="1211" y="2107"/>
                      <a:pt x="1316" y="2173"/>
                    </a:cubicBezTo>
                    <a:cubicBezTo>
                      <a:pt x="1473" y="2016"/>
                      <a:pt x="1571" y="1852"/>
                      <a:pt x="1597" y="1682"/>
                    </a:cubicBezTo>
                    <a:cubicBezTo>
                      <a:pt x="1630" y="1505"/>
                      <a:pt x="1603" y="1329"/>
                      <a:pt x="1538" y="1159"/>
                    </a:cubicBezTo>
                    <a:cubicBezTo>
                      <a:pt x="1407" y="819"/>
                      <a:pt x="1257" y="478"/>
                      <a:pt x="1093" y="125"/>
                    </a:cubicBezTo>
                    <a:lnTo>
                      <a:pt x="104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" name="Google Shape;663;p32"/>
              <p:cNvSpPr/>
              <p:nvPr/>
            </p:nvSpPr>
            <p:spPr>
              <a:xfrm>
                <a:off x="3399375" y="2149775"/>
                <a:ext cx="24550" cy="21775"/>
              </a:xfrm>
              <a:custGeom>
                <a:avLst/>
                <a:gdLst/>
                <a:ahLst/>
                <a:cxnLst/>
                <a:rect l="l" t="t" r="r" b="b"/>
                <a:pathLst>
                  <a:path w="982" h="871" extrusionOk="0">
                    <a:moveTo>
                      <a:pt x="727" y="0"/>
                    </a:moveTo>
                    <a:lnTo>
                      <a:pt x="1" y="543"/>
                    </a:lnTo>
                    <a:lnTo>
                      <a:pt x="256" y="871"/>
                    </a:lnTo>
                    <a:lnTo>
                      <a:pt x="982" y="328"/>
                    </a:lnTo>
                    <a:lnTo>
                      <a:pt x="72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64" name="Google Shape;664;p32"/>
            <p:cNvGrpSpPr/>
            <p:nvPr/>
          </p:nvGrpSpPr>
          <p:grpSpPr>
            <a:xfrm>
              <a:off x="5754961" y="500121"/>
              <a:ext cx="748116" cy="695365"/>
              <a:chOff x="5104875" y="3210550"/>
              <a:chExt cx="799525" cy="743150"/>
            </a:xfrm>
          </p:grpSpPr>
          <p:sp>
            <p:nvSpPr>
              <p:cNvPr id="665" name="Google Shape;665;p32"/>
              <p:cNvSpPr/>
              <p:nvPr/>
            </p:nvSpPr>
            <p:spPr>
              <a:xfrm>
                <a:off x="5266625" y="3220100"/>
                <a:ext cx="244050" cy="248350"/>
              </a:xfrm>
              <a:custGeom>
                <a:avLst/>
                <a:gdLst/>
                <a:ahLst/>
                <a:cxnLst/>
                <a:rect l="l" t="t" r="r" b="b"/>
                <a:pathLst>
                  <a:path w="9762" h="9934" extrusionOk="0">
                    <a:moveTo>
                      <a:pt x="5324" y="1"/>
                    </a:moveTo>
                    <a:cubicBezTo>
                      <a:pt x="4236" y="1"/>
                      <a:pt x="3195" y="673"/>
                      <a:pt x="2441" y="1911"/>
                    </a:cubicBezTo>
                    <a:lnTo>
                      <a:pt x="1" y="6200"/>
                    </a:lnTo>
                    <a:lnTo>
                      <a:pt x="6249" y="9934"/>
                    </a:lnTo>
                    <a:lnTo>
                      <a:pt x="9761" y="4314"/>
                    </a:lnTo>
                    <a:cubicBezTo>
                      <a:pt x="9761" y="4314"/>
                      <a:pt x="8911" y="2872"/>
                      <a:pt x="8652" y="2392"/>
                    </a:cubicBezTo>
                    <a:cubicBezTo>
                      <a:pt x="7682" y="756"/>
                      <a:pt x="6477" y="1"/>
                      <a:pt x="532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6" name="Google Shape;666;p32"/>
              <p:cNvSpPr/>
              <p:nvPr/>
            </p:nvSpPr>
            <p:spPr>
              <a:xfrm>
                <a:off x="5646500" y="3463800"/>
                <a:ext cx="257900" cy="235725"/>
              </a:xfrm>
              <a:custGeom>
                <a:avLst/>
                <a:gdLst/>
                <a:ahLst/>
                <a:cxnLst/>
                <a:rect l="l" t="t" r="r" b="b"/>
                <a:pathLst>
                  <a:path w="10316" h="9429" extrusionOk="0">
                    <a:moveTo>
                      <a:pt x="6397" y="1"/>
                    </a:moveTo>
                    <a:lnTo>
                      <a:pt x="1" y="3513"/>
                    </a:lnTo>
                    <a:lnTo>
                      <a:pt x="3217" y="9428"/>
                    </a:lnTo>
                    <a:cubicBezTo>
                      <a:pt x="3217" y="9428"/>
                      <a:pt x="4807" y="9391"/>
                      <a:pt x="5362" y="9391"/>
                    </a:cubicBezTo>
                    <a:cubicBezTo>
                      <a:pt x="9022" y="9317"/>
                      <a:pt x="10316" y="6877"/>
                      <a:pt x="8874" y="4289"/>
                    </a:cubicBezTo>
                    <a:lnTo>
                      <a:pt x="639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7" name="Google Shape;667;p32"/>
              <p:cNvSpPr/>
              <p:nvPr/>
            </p:nvSpPr>
            <p:spPr>
              <a:xfrm>
                <a:off x="5420050" y="3210550"/>
                <a:ext cx="372525" cy="242200"/>
              </a:xfrm>
              <a:custGeom>
                <a:avLst/>
                <a:gdLst/>
                <a:ahLst/>
                <a:cxnLst/>
                <a:rect l="l" t="t" r="r" b="b"/>
                <a:pathLst>
                  <a:path w="14901" h="9688" extrusionOk="0">
                    <a:moveTo>
                      <a:pt x="1" y="1"/>
                    </a:moveTo>
                    <a:cubicBezTo>
                      <a:pt x="1776" y="334"/>
                      <a:pt x="2700" y="1628"/>
                      <a:pt x="2922" y="2182"/>
                    </a:cubicBezTo>
                    <a:lnTo>
                      <a:pt x="6212" y="8245"/>
                    </a:lnTo>
                    <a:lnTo>
                      <a:pt x="4142" y="9354"/>
                    </a:lnTo>
                    <a:lnTo>
                      <a:pt x="11462" y="9687"/>
                    </a:lnTo>
                    <a:lnTo>
                      <a:pt x="14900" y="3661"/>
                    </a:lnTo>
                    <a:lnTo>
                      <a:pt x="12719" y="4807"/>
                    </a:lnTo>
                    <a:lnTo>
                      <a:pt x="11055" y="1812"/>
                    </a:lnTo>
                    <a:cubicBezTo>
                      <a:pt x="10131" y="555"/>
                      <a:pt x="9946" y="1"/>
                      <a:pt x="539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8" name="Google Shape;668;p32"/>
              <p:cNvSpPr/>
              <p:nvPr/>
            </p:nvSpPr>
            <p:spPr>
              <a:xfrm>
                <a:off x="5516175" y="3648650"/>
                <a:ext cx="353100" cy="305050"/>
              </a:xfrm>
              <a:custGeom>
                <a:avLst/>
                <a:gdLst/>
                <a:ahLst/>
                <a:cxnLst/>
                <a:rect l="l" t="t" r="r" b="b"/>
                <a:pathLst>
                  <a:path w="14124" h="12202" extrusionOk="0">
                    <a:moveTo>
                      <a:pt x="3994" y="1"/>
                    </a:moveTo>
                    <a:lnTo>
                      <a:pt x="1" y="6249"/>
                    </a:lnTo>
                    <a:lnTo>
                      <a:pt x="3513" y="12201"/>
                    </a:lnTo>
                    <a:lnTo>
                      <a:pt x="3624" y="9761"/>
                    </a:lnTo>
                    <a:lnTo>
                      <a:pt x="7062" y="9798"/>
                    </a:lnTo>
                    <a:cubicBezTo>
                      <a:pt x="8652" y="9613"/>
                      <a:pt x="9170" y="9761"/>
                      <a:pt x="11425" y="5805"/>
                    </a:cubicBezTo>
                    <a:lnTo>
                      <a:pt x="14124" y="1110"/>
                    </a:lnTo>
                    <a:lnTo>
                      <a:pt x="14087" y="1110"/>
                    </a:lnTo>
                    <a:cubicBezTo>
                      <a:pt x="13082" y="2276"/>
                      <a:pt x="11794" y="2449"/>
                      <a:pt x="11068" y="2449"/>
                    </a:cubicBezTo>
                    <a:cubicBezTo>
                      <a:pt x="10965" y="2449"/>
                      <a:pt x="10874" y="2446"/>
                      <a:pt x="10796" y="2441"/>
                    </a:cubicBezTo>
                    <a:lnTo>
                      <a:pt x="3994" y="2441"/>
                    </a:lnTo>
                    <a:lnTo>
                      <a:pt x="399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" name="Google Shape;669;p32"/>
              <p:cNvSpPr/>
              <p:nvPr/>
            </p:nvSpPr>
            <p:spPr>
              <a:xfrm>
                <a:off x="5104875" y="3456425"/>
                <a:ext cx="293950" cy="242175"/>
              </a:xfrm>
              <a:custGeom>
                <a:avLst/>
                <a:gdLst/>
                <a:ahLst/>
                <a:cxnLst/>
                <a:rect l="l" t="t" r="r" b="b"/>
                <a:pathLst>
                  <a:path w="11758" h="9687" extrusionOk="0">
                    <a:moveTo>
                      <a:pt x="8319" y="0"/>
                    </a:moveTo>
                    <a:lnTo>
                      <a:pt x="1406" y="74"/>
                    </a:lnTo>
                    <a:lnTo>
                      <a:pt x="3476" y="1368"/>
                    </a:lnTo>
                    <a:lnTo>
                      <a:pt x="1702" y="4326"/>
                    </a:lnTo>
                    <a:cubicBezTo>
                      <a:pt x="1" y="7394"/>
                      <a:pt x="2700" y="9686"/>
                      <a:pt x="5694" y="9686"/>
                    </a:cubicBezTo>
                    <a:lnTo>
                      <a:pt x="7025" y="9686"/>
                    </a:lnTo>
                    <a:lnTo>
                      <a:pt x="9724" y="5287"/>
                    </a:lnTo>
                    <a:lnTo>
                      <a:pt x="11758" y="6544"/>
                    </a:lnTo>
                    <a:lnTo>
                      <a:pt x="831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0" name="Google Shape;670;p32"/>
              <p:cNvSpPr/>
              <p:nvPr/>
            </p:nvSpPr>
            <p:spPr>
              <a:xfrm>
                <a:off x="5146475" y="3669925"/>
                <a:ext cx="327225" cy="226475"/>
              </a:xfrm>
              <a:custGeom>
                <a:avLst/>
                <a:gdLst/>
                <a:ahLst/>
                <a:cxnLst/>
                <a:rect l="l" t="t" r="r" b="b"/>
                <a:pathLst>
                  <a:path w="13089" h="9059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1" y="1"/>
                      <a:pt x="2884" y="5287"/>
                      <a:pt x="3735" y="7062"/>
                    </a:cubicBezTo>
                    <a:cubicBezTo>
                      <a:pt x="4770" y="9058"/>
                      <a:pt x="6877" y="9058"/>
                      <a:pt x="6877" y="9058"/>
                    </a:cubicBezTo>
                    <a:lnTo>
                      <a:pt x="12977" y="9058"/>
                    </a:lnTo>
                    <a:lnTo>
                      <a:pt x="13088" y="1590"/>
                    </a:lnTo>
                    <a:lnTo>
                      <a:pt x="13088" y="1590"/>
                    </a:lnTo>
                    <a:cubicBezTo>
                      <a:pt x="13088" y="1590"/>
                      <a:pt x="11012" y="1630"/>
                      <a:pt x="8489" y="1630"/>
                    </a:cubicBezTo>
                    <a:cubicBezTo>
                      <a:pt x="6806" y="1630"/>
                      <a:pt x="4925" y="1612"/>
                      <a:pt x="3328" y="1553"/>
                    </a:cubicBezTo>
                    <a:cubicBezTo>
                      <a:pt x="1036" y="1516"/>
                      <a:pt x="1" y="1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8_1">
    <p:spTree>
      <p:nvGrpSpPr>
        <p:cNvPr id="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2" name="Google Shape;672;p33"/>
          <p:cNvPicPr preferRelativeResize="0"/>
          <p:nvPr/>
        </p:nvPicPr>
        <p:blipFill>
          <a:blip r:embed="rId2">
            <a:alphaModFix amt="45000"/>
          </a:blip>
          <a:stretch>
            <a:fillRect/>
          </a:stretch>
        </p:blipFill>
        <p:spPr>
          <a:xfrm>
            <a:off x="0" y="-12"/>
            <a:ext cx="9144000" cy="51435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73" name="Google Shape;673;p33"/>
          <p:cNvPicPr preferRelativeResize="0"/>
          <p:nvPr/>
        </p:nvPicPr>
        <p:blipFill>
          <a:blip r:embed="rId3">
            <a:alphaModFix amt="19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74" name="Google Shape;674;p33"/>
          <p:cNvGrpSpPr/>
          <p:nvPr/>
        </p:nvGrpSpPr>
        <p:grpSpPr>
          <a:xfrm>
            <a:off x="713224" y="272093"/>
            <a:ext cx="862182" cy="607955"/>
            <a:chOff x="951500" y="172125"/>
            <a:chExt cx="648599" cy="457350"/>
          </a:xfrm>
        </p:grpSpPr>
        <p:sp>
          <p:nvSpPr>
            <p:cNvPr id="675" name="Google Shape;675;p33"/>
            <p:cNvSpPr/>
            <p:nvPr/>
          </p:nvSpPr>
          <p:spPr>
            <a:xfrm>
              <a:off x="951500" y="172125"/>
              <a:ext cx="44400" cy="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33"/>
            <p:cNvSpPr/>
            <p:nvPr/>
          </p:nvSpPr>
          <p:spPr>
            <a:xfrm>
              <a:off x="1102548" y="172200"/>
              <a:ext cx="44400" cy="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33"/>
            <p:cNvSpPr/>
            <p:nvPr/>
          </p:nvSpPr>
          <p:spPr>
            <a:xfrm>
              <a:off x="1253611" y="172200"/>
              <a:ext cx="44400" cy="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33"/>
            <p:cNvSpPr/>
            <p:nvPr/>
          </p:nvSpPr>
          <p:spPr>
            <a:xfrm>
              <a:off x="1404649" y="172200"/>
              <a:ext cx="44400" cy="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33"/>
            <p:cNvSpPr/>
            <p:nvPr/>
          </p:nvSpPr>
          <p:spPr>
            <a:xfrm>
              <a:off x="951500" y="309675"/>
              <a:ext cx="44400" cy="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33"/>
            <p:cNvSpPr/>
            <p:nvPr/>
          </p:nvSpPr>
          <p:spPr>
            <a:xfrm>
              <a:off x="1102548" y="309750"/>
              <a:ext cx="44400" cy="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33"/>
            <p:cNvSpPr/>
            <p:nvPr/>
          </p:nvSpPr>
          <p:spPr>
            <a:xfrm>
              <a:off x="1253611" y="309750"/>
              <a:ext cx="44400" cy="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33"/>
            <p:cNvSpPr/>
            <p:nvPr/>
          </p:nvSpPr>
          <p:spPr>
            <a:xfrm>
              <a:off x="1404649" y="309750"/>
              <a:ext cx="44400" cy="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33"/>
            <p:cNvSpPr/>
            <p:nvPr/>
          </p:nvSpPr>
          <p:spPr>
            <a:xfrm>
              <a:off x="951500" y="447300"/>
              <a:ext cx="44400" cy="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33"/>
            <p:cNvSpPr/>
            <p:nvPr/>
          </p:nvSpPr>
          <p:spPr>
            <a:xfrm>
              <a:off x="1102548" y="447375"/>
              <a:ext cx="44400" cy="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33"/>
            <p:cNvSpPr/>
            <p:nvPr/>
          </p:nvSpPr>
          <p:spPr>
            <a:xfrm>
              <a:off x="1253611" y="447375"/>
              <a:ext cx="44400" cy="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33"/>
            <p:cNvSpPr/>
            <p:nvPr/>
          </p:nvSpPr>
          <p:spPr>
            <a:xfrm>
              <a:off x="1404649" y="447375"/>
              <a:ext cx="44400" cy="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33"/>
            <p:cNvSpPr/>
            <p:nvPr/>
          </p:nvSpPr>
          <p:spPr>
            <a:xfrm>
              <a:off x="951500" y="585000"/>
              <a:ext cx="44400" cy="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33"/>
            <p:cNvSpPr/>
            <p:nvPr/>
          </p:nvSpPr>
          <p:spPr>
            <a:xfrm>
              <a:off x="1102548" y="585075"/>
              <a:ext cx="44400" cy="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33"/>
            <p:cNvSpPr/>
            <p:nvPr/>
          </p:nvSpPr>
          <p:spPr>
            <a:xfrm>
              <a:off x="1253611" y="585075"/>
              <a:ext cx="44400" cy="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33"/>
            <p:cNvSpPr/>
            <p:nvPr/>
          </p:nvSpPr>
          <p:spPr>
            <a:xfrm>
              <a:off x="1404649" y="585075"/>
              <a:ext cx="44400" cy="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33"/>
            <p:cNvSpPr/>
            <p:nvPr/>
          </p:nvSpPr>
          <p:spPr>
            <a:xfrm>
              <a:off x="1555699" y="172200"/>
              <a:ext cx="44400" cy="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33"/>
            <p:cNvSpPr/>
            <p:nvPr/>
          </p:nvSpPr>
          <p:spPr>
            <a:xfrm>
              <a:off x="1555699" y="309750"/>
              <a:ext cx="44400" cy="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33"/>
            <p:cNvSpPr/>
            <p:nvPr/>
          </p:nvSpPr>
          <p:spPr>
            <a:xfrm>
              <a:off x="1555699" y="447375"/>
              <a:ext cx="44400" cy="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33"/>
            <p:cNvSpPr/>
            <p:nvPr/>
          </p:nvSpPr>
          <p:spPr>
            <a:xfrm>
              <a:off x="1555699" y="585075"/>
              <a:ext cx="44400" cy="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5" name="Google Shape;695;p33"/>
          <p:cNvGrpSpPr/>
          <p:nvPr/>
        </p:nvGrpSpPr>
        <p:grpSpPr>
          <a:xfrm>
            <a:off x="541200" y="4067450"/>
            <a:ext cx="1105950" cy="368700"/>
            <a:chOff x="1123925" y="4067450"/>
            <a:chExt cx="1105950" cy="368700"/>
          </a:xfrm>
        </p:grpSpPr>
        <p:sp>
          <p:nvSpPr>
            <p:cNvPr id="696" name="Google Shape;696;p33"/>
            <p:cNvSpPr/>
            <p:nvPr/>
          </p:nvSpPr>
          <p:spPr>
            <a:xfrm>
              <a:off x="1123925" y="4067450"/>
              <a:ext cx="368700" cy="3687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33"/>
            <p:cNvSpPr/>
            <p:nvPr/>
          </p:nvSpPr>
          <p:spPr>
            <a:xfrm>
              <a:off x="1492550" y="4067450"/>
              <a:ext cx="368700" cy="3687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33"/>
            <p:cNvSpPr/>
            <p:nvPr/>
          </p:nvSpPr>
          <p:spPr>
            <a:xfrm>
              <a:off x="1861175" y="4067450"/>
              <a:ext cx="368700" cy="3687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99" name="Google Shape;699;p33"/>
          <p:cNvPicPr preferRelativeResize="0"/>
          <p:nvPr/>
        </p:nvPicPr>
        <p:blipFill rotWithShape="1">
          <a:blip r:embed="rId4">
            <a:alphaModFix/>
          </a:blip>
          <a:srcRect l="29912" t="17110" r="33280" b="17683"/>
          <a:stretch/>
        </p:blipFill>
        <p:spPr>
          <a:xfrm>
            <a:off x="2588600" y="4029525"/>
            <a:ext cx="1324310" cy="13197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00" name="Google Shape;700;p33"/>
          <p:cNvGrpSpPr/>
          <p:nvPr/>
        </p:nvGrpSpPr>
        <p:grpSpPr>
          <a:xfrm>
            <a:off x="6863125" y="310550"/>
            <a:ext cx="785700" cy="132000"/>
            <a:chOff x="2561975" y="171900"/>
            <a:chExt cx="785700" cy="132000"/>
          </a:xfrm>
        </p:grpSpPr>
        <p:sp>
          <p:nvSpPr>
            <p:cNvPr id="701" name="Google Shape;701;p33"/>
            <p:cNvSpPr/>
            <p:nvPr/>
          </p:nvSpPr>
          <p:spPr>
            <a:xfrm>
              <a:off x="2561975" y="171900"/>
              <a:ext cx="132000" cy="132000"/>
            </a:xfrm>
            <a:prstGeom prst="diamond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33"/>
            <p:cNvSpPr/>
            <p:nvPr/>
          </p:nvSpPr>
          <p:spPr>
            <a:xfrm>
              <a:off x="2779875" y="171900"/>
              <a:ext cx="132000" cy="132000"/>
            </a:xfrm>
            <a:prstGeom prst="diamond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33"/>
            <p:cNvSpPr/>
            <p:nvPr/>
          </p:nvSpPr>
          <p:spPr>
            <a:xfrm>
              <a:off x="2997775" y="171900"/>
              <a:ext cx="132000" cy="132000"/>
            </a:xfrm>
            <a:prstGeom prst="diamond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33"/>
            <p:cNvSpPr/>
            <p:nvPr/>
          </p:nvSpPr>
          <p:spPr>
            <a:xfrm>
              <a:off x="3215675" y="171900"/>
              <a:ext cx="132000" cy="132000"/>
            </a:xfrm>
            <a:prstGeom prst="diamond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5" name="Google Shape;705;p33"/>
          <p:cNvGrpSpPr/>
          <p:nvPr/>
        </p:nvGrpSpPr>
        <p:grpSpPr>
          <a:xfrm>
            <a:off x="7332125" y="1926915"/>
            <a:ext cx="1138095" cy="1151397"/>
            <a:chOff x="5559975" y="272090"/>
            <a:chExt cx="1138095" cy="1151397"/>
          </a:xfrm>
        </p:grpSpPr>
        <p:grpSp>
          <p:nvGrpSpPr>
            <p:cNvPr id="706" name="Google Shape;706;p33"/>
            <p:cNvGrpSpPr/>
            <p:nvPr/>
          </p:nvGrpSpPr>
          <p:grpSpPr>
            <a:xfrm>
              <a:off x="5559975" y="272090"/>
              <a:ext cx="1138095" cy="1151397"/>
              <a:chOff x="3272625" y="2076225"/>
              <a:chExt cx="635275" cy="642700"/>
            </a:xfrm>
          </p:grpSpPr>
          <p:sp>
            <p:nvSpPr>
              <p:cNvPr id="707" name="Google Shape;707;p33"/>
              <p:cNvSpPr/>
              <p:nvPr/>
            </p:nvSpPr>
            <p:spPr>
              <a:xfrm>
                <a:off x="3436350" y="2105700"/>
                <a:ext cx="47275" cy="48525"/>
              </a:xfrm>
              <a:custGeom>
                <a:avLst/>
                <a:gdLst/>
                <a:ahLst/>
                <a:cxnLst/>
                <a:rect l="l" t="t" r="r" b="b"/>
                <a:pathLst>
                  <a:path w="1891" h="1941" extrusionOk="0">
                    <a:moveTo>
                      <a:pt x="1264" y="464"/>
                    </a:moveTo>
                    <a:cubicBezTo>
                      <a:pt x="1280" y="464"/>
                      <a:pt x="1295" y="465"/>
                      <a:pt x="1309" y="468"/>
                    </a:cubicBezTo>
                    <a:cubicBezTo>
                      <a:pt x="1341" y="475"/>
                      <a:pt x="1368" y="507"/>
                      <a:pt x="1387" y="553"/>
                    </a:cubicBezTo>
                    <a:cubicBezTo>
                      <a:pt x="1407" y="599"/>
                      <a:pt x="1407" y="632"/>
                      <a:pt x="1400" y="664"/>
                    </a:cubicBezTo>
                    <a:cubicBezTo>
                      <a:pt x="1394" y="697"/>
                      <a:pt x="1361" y="730"/>
                      <a:pt x="1309" y="762"/>
                    </a:cubicBezTo>
                    <a:cubicBezTo>
                      <a:pt x="1263" y="795"/>
                      <a:pt x="1178" y="834"/>
                      <a:pt x="1073" y="887"/>
                    </a:cubicBezTo>
                    <a:lnTo>
                      <a:pt x="811" y="1011"/>
                    </a:lnTo>
                    <a:lnTo>
                      <a:pt x="674" y="704"/>
                    </a:lnTo>
                    <a:lnTo>
                      <a:pt x="936" y="579"/>
                    </a:lnTo>
                    <a:cubicBezTo>
                      <a:pt x="1040" y="527"/>
                      <a:pt x="1119" y="494"/>
                      <a:pt x="1178" y="475"/>
                    </a:cubicBezTo>
                    <a:cubicBezTo>
                      <a:pt x="1212" y="467"/>
                      <a:pt x="1240" y="464"/>
                      <a:pt x="1264" y="464"/>
                    </a:cubicBezTo>
                    <a:close/>
                    <a:moveTo>
                      <a:pt x="1357" y="1"/>
                    </a:moveTo>
                    <a:cubicBezTo>
                      <a:pt x="1231" y="1"/>
                      <a:pt x="1071" y="43"/>
                      <a:pt x="883" y="134"/>
                    </a:cubicBezTo>
                    <a:lnTo>
                      <a:pt x="478" y="324"/>
                    </a:lnTo>
                    <a:lnTo>
                      <a:pt x="0" y="540"/>
                    </a:lnTo>
                    <a:cubicBezTo>
                      <a:pt x="131" y="789"/>
                      <a:pt x="249" y="1018"/>
                      <a:pt x="347" y="1240"/>
                    </a:cubicBezTo>
                    <a:cubicBezTo>
                      <a:pt x="445" y="1449"/>
                      <a:pt x="550" y="1685"/>
                      <a:pt x="654" y="1940"/>
                    </a:cubicBezTo>
                    <a:lnTo>
                      <a:pt x="1132" y="1718"/>
                    </a:lnTo>
                    <a:lnTo>
                      <a:pt x="975" y="1384"/>
                    </a:lnTo>
                    <a:lnTo>
                      <a:pt x="1374" y="1194"/>
                    </a:lnTo>
                    <a:cubicBezTo>
                      <a:pt x="1557" y="1116"/>
                      <a:pt x="1675" y="1024"/>
                      <a:pt x="1760" y="933"/>
                    </a:cubicBezTo>
                    <a:cubicBezTo>
                      <a:pt x="1839" y="834"/>
                      <a:pt x="1884" y="749"/>
                      <a:pt x="1884" y="651"/>
                    </a:cubicBezTo>
                    <a:cubicBezTo>
                      <a:pt x="1891" y="553"/>
                      <a:pt x="1858" y="442"/>
                      <a:pt x="1806" y="331"/>
                    </a:cubicBezTo>
                    <a:cubicBezTo>
                      <a:pt x="1734" y="167"/>
                      <a:pt x="1623" y="62"/>
                      <a:pt x="1479" y="17"/>
                    </a:cubicBezTo>
                    <a:cubicBezTo>
                      <a:pt x="1443" y="6"/>
                      <a:pt x="1402" y="1"/>
                      <a:pt x="13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" name="Google Shape;708;p33"/>
              <p:cNvSpPr/>
              <p:nvPr/>
            </p:nvSpPr>
            <p:spPr>
              <a:xfrm>
                <a:off x="3481975" y="2092050"/>
                <a:ext cx="25050" cy="43525"/>
              </a:xfrm>
              <a:custGeom>
                <a:avLst/>
                <a:gdLst/>
                <a:ahLst/>
                <a:cxnLst/>
                <a:rect l="l" t="t" r="r" b="b"/>
                <a:pathLst>
                  <a:path w="1002" h="1741" extrusionOk="0">
                    <a:moveTo>
                      <a:pt x="478" y="0"/>
                    </a:moveTo>
                    <a:lnTo>
                      <a:pt x="1" y="164"/>
                    </a:lnTo>
                    <a:lnTo>
                      <a:pt x="72" y="386"/>
                    </a:lnTo>
                    <a:cubicBezTo>
                      <a:pt x="158" y="622"/>
                      <a:pt x="223" y="798"/>
                      <a:pt x="262" y="936"/>
                    </a:cubicBezTo>
                    <a:cubicBezTo>
                      <a:pt x="301" y="1073"/>
                      <a:pt x="367" y="1263"/>
                      <a:pt x="452" y="1511"/>
                    </a:cubicBezTo>
                    <a:lnTo>
                      <a:pt x="524" y="1740"/>
                    </a:lnTo>
                    <a:lnTo>
                      <a:pt x="1001" y="1577"/>
                    </a:lnTo>
                    <a:cubicBezTo>
                      <a:pt x="969" y="1492"/>
                      <a:pt x="916" y="1341"/>
                      <a:pt x="851" y="1145"/>
                    </a:cubicBezTo>
                    <a:cubicBezTo>
                      <a:pt x="792" y="981"/>
                      <a:pt x="753" y="857"/>
                      <a:pt x="740" y="759"/>
                    </a:cubicBezTo>
                    <a:cubicBezTo>
                      <a:pt x="714" y="700"/>
                      <a:pt x="681" y="595"/>
                      <a:pt x="629" y="465"/>
                    </a:cubicBezTo>
                    <a:cubicBezTo>
                      <a:pt x="589" y="353"/>
                      <a:pt x="544" y="190"/>
                      <a:pt x="47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" name="Google Shape;709;p33"/>
              <p:cNvSpPr/>
              <p:nvPr/>
            </p:nvSpPr>
            <p:spPr>
              <a:xfrm>
                <a:off x="3505850" y="2096725"/>
                <a:ext cx="39125" cy="32025"/>
              </a:xfrm>
              <a:custGeom>
                <a:avLst/>
                <a:gdLst/>
                <a:ahLst/>
                <a:cxnLst/>
                <a:rect l="l" t="t" r="r" b="b"/>
                <a:pathLst>
                  <a:path w="1565" h="1281" extrusionOk="0">
                    <a:moveTo>
                      <a:pt x="781" y="371"/>
                    </a:moveTo>
                    <a:cubicBezTo>
                      <a:pt x="796" y="371"/>
                      <a:pt x="809" y="372"/>
                      <a:pt x="818" y="376"/>
                    </a:cubicBezTo>
                    <a:cubicBezTo>
                      <a:pt x="845" y="389"/>
                      <a:pt x="864" y="395"/>
                      <a:pt x="864" y="408"/>
                    </a:cubicBezTo>
                    <a:cubicBezTo>
                      <a:pt x="871" y="435"/>
                      <a:pt x="864" y="454"/>
                      <a:pt x="845" y="467"/>
                    </a:cubicBezTo>
                    <a:cubicBezTo>
                      <a:pt x="818" y="487"/>
                      <a:pt x="786" y="500"/>
                      <a:pt x="740" y="507"/>
                    </a:cubicBezTo>
                    <a:cubicBezTo>
                      <a:pt x="609" y="539"/>
                      <a:pt x="511" y="565"/>
                      <a:pt x="426" y="598"/>
                    </a:cubicBezTo>
                    <a:cubicBezTo>
                      <a:pt x="459" y="539"/>
                      <a:pt x="504" y="493"/>
                      <a:pt x="550" y="461"/>
                    </a:cubicBezTo>
                    <a:cubicBezTo>
                      <a:pt x="603" y="421"/>
                      <a:pt x="668" y="395"/>
                      <a:pt x="733" y="376"/>
                    </a:cubicBezTo>
                    <a:cubicBezTo>
                      <a:pt x="750" y="372"/>
                      <a:pt x="766" y="371"/>
                      <a:pt x="781" y="371"/>
                    </a:cubicBezTo>
                    <a:close/>
                    <a:moveTo>
                      <a:pt x="904" y="592"/>
                    </a:moveTo>
                    <a:lnTo>
                      <a:pt x="917" y="650"/>
                    </a:lnTo>
                    <a:cubicBezTo>
                      <a:pt x="910" y="703"/>
                      <a:pt x="877" y="755"/>
                      <a:pt x="818" y="794"/>
                    </a:cubicBezTo>
                    <a:cubicBezTo>
                      <a:pt x="766" y="834"/>
                      <a:pt x="701" y="866"/>
                      <a:pt x="616" y="886"/>
                    </a:cubicBezTo>
                    <a:cubicBezTo>
                      <a:pt x="594" y="890"/>
                      <a:pt x="574" y="892"/>
                      <a:pt x="558" y="892"/>
                    </a:cubicBezTo>
                    <a:cubicBezTo>
                      <a:pt x="520" y="892"/>
                      <a:pt x="496" y="881"/>
                      <a:pt x="491" y="853"/>
                    </a:cubicBezTo>
                    <a:cubicBezTo>
                      <a:pt x="485" y="807"/>
                      <a:pt x="518" y="775"/>
                      <a:pt x="589" y="749"/>
                    </a:cubicBezTo>
                    <a:lnTo>
                      <a:pt x="661" y="716"/>
                    </a:lnTo>
                    <a:cubicBezTo>
                      <a:pt x="720" y="696"/>
                      <a:pt x="766" y="670"/>
                      <a:pt x="805" y="657"/>
                    </a:cubicBezTo>
                    <a:cubicBezTo>
                      <a:pt x="838" y="637"/>
                      <a:pt x="871" y="611"/>
                      <a:pt x="904" y="592"/>
                    </a:cubicBezTo>
                    <a:close/>
                    <a:moveTo>
                      <a:pt x="858" y="1"/>
                    </a:moveTo>
                    <a:cubicBezTo>
                      <a:pt x="781" y="1"/>
                      <a:pt x="696" y="12"/>
                      <a:pt x="603" y="35"/>
                    </a:cubicBezTo>
                    <a:cubicBezTo>
                      <a:pt x="446" y="68"/>
                      <a:pt x="321" y="121"/>
                      <a:pt x="230" y="206"/>
                    </a:cubicBezTo>
                    <a:cubicBezTo>
                      <a:pt x="132" y="278"/>
                      <a:pt x="60" y="389"/>
                      <a:pt x="1" y="507"/>
                    </a:cubicBezTo>
                    <a:cubicBezTo>
                      <a:pt x="118" y="539"/>
                      <a:pt x="243" y="585"/>
                      <a:pt x="361" y="631"/>
                    </a:cubicBezTo>
                    <a:cubicBezTo>
                      <a:pt x="243" y="683"/>
                      <a:pt x="158" y="735"/>
                      <a:pt x="105" y="801"/>
                    </a:cubicBezTo>
                    <a:cubicBezTo>
                      <a:pt x="60" y="866"/>
                      <a:pt x="46" y="938"/>
                      <a:pt x="66" y="1030"/>
                    </a:cubicBezTo>
                    <a:cubicBezTo>
                      <a:pt x="92" y="1141"/>
                      <a:pt x="151" y="1213"/>
                      <a:pt x="230" y="1252"/>
                    </a:cubicBezTo>
                    <a:cubicBezTo>
                      <a:pt x="276" y="1270"/>
                      <a:pt x="329" y="1280"/>
                      <a:pt x="390" y="1280"/>
                    </a:cubicBezTo>
                    <a:cubicBezTo>
                      <a:pt x="440" y="1280"/>
                      <a:pt x="495" y="1274"/>
                      <a:pt x="557" y="1259"/>
                    </a:cubicBezTo>
                    <a:cubicBezTo>
                      <a:pt x="681" y="1239"/>
                      <a:pt x="773" y="1187"/>
                      <a:pt x="838" y="1115"/>
                    </a:cubicBezTo>
                    <a:cubicBezTo>
                      <a:pt x="904" y="1043"/>
                      <a:pt x="936" y="945"/>
                      <a:pt x="949" y="821"/>
                    </a:cubicBezTo>
                    <a:lnTo>
                      <a:pt x="962" y="866"/>
                    </a:lnTo>
                    <a:cubicBezTo>
                      <a:pt x="975" y="951"/>
                      <a:pt x="1015" y="1017"/>
                      <a:pt x="1067" y="1056"/>
                    </a:cubicBezTo>
                    <a:cubicBezTo>
                      <a:pt x="1096" y="1081"/>
                      <a:pt x="1142" y="1093"/>
                      <a:pt x="1202" y="1093"/>
                    </a:cubicBezTo>
                    <a:cubicBezTo>
                      <a:pt x="1235" y="1093"/>
                      <a:pt x="1273" y="1089"/>
                      <a:pt x="1316" y="1082"/>
                    </a:cubicBezTo>
                    <a:cubicBezTo>
                      <a:pt x="1375" y="1076"/>
                      <a:pt x="1420" y="1056"/>
                      <a:pt x="1453" y="1050"/>
                    </a:cubicBezTo>
                    <a:cubicBezTo>
                      <a:pt x="1479" y="1043"/>
                      <a:pt x="1525" y="1023"/>
                      <a:pt x="1564" y="1010"/>
                    </a:cubicBezTo>
                    <a:lnTo>
                      <a:pt x="1532" y="814"/>
                    </a:lnTo>
                    <a:cubicBezTo>
                      <a:pt x="1499" y="814"/>
                      <a:pt x="1473" y="801"/>
                      <a:pt x="1460" y="788"/>
                    </a:cubicBezTo>
                    <a:cubicBezTo>
                      <a:pt x="1440" y="768"/>
                      <a:pt x="1427" y="735"/>
                      <a:pt x="1420" y="690"/>
                    </a:cubicBezTo>
                    <a:lnTo>
                      <a:pt x="1361" y="441"/>
                    </a:lnTo>
                    <a:cubicBezTo>
                      <a:pt x="1309" y="251"/>
                      <a:pt x="1231" y="121"/>
                      <a:pt x="1106" y="55"/>
                    </a:cubicBezTo>
                    <a:cubicBezTo>
                      <a:pt x="1037" y="19"/>
                      <a:pt x="954" y="1"/>
                      <a:pt x="85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" name="Google Shape;710;p33"/>
              <p:cNvSpPr/>
              <p:nvPr/>
            </p:nvSpPr>
            <p:spPr>
              <a:xfrm>
                <a:off x="3545425" y="2090475"/>
                <a:ext cx="34875" cy="30425"/>
              </a:xfrm>
              <a:custGeom>
                <a:avLst/>
                <a:gdLst/>
                <a:ahLst/>
                <a:cxnLst/>
                <a:rect l="l" t="t" r="r" b="b"/>
                <a:pathLst>
                  <a:path w="1395" h="1217" extrusionOk="0">
                    <a:moveTo>
                      <a:pt x="775" y="1"/>
                    </a:moveTo>
                    <a:cubicBezTo>
                      <a:pt x="737" y="1"/>
                      <a:pt x="699" y="2"/>
                      <a:pt x="662" y="4"/>
                    </a:cubicBezTo>
                    <a:cubicBezTo>
                      <a:pt x="433" y="24"/>
                      <a:pt x="269" y="70"/>
                      <a:pt x="151" y="155"/>
                    </a:cubicBezTo>
                    <a:cubicBezTo>
                      <a:pt x="47" y="227"/>
                      <a:pt x="1" y="331"/>
                      <a:pt x="7" y="456"/>
                    </a:cubicBezTo>
                    <a:cubicBezTo>
                      <a:pt x="14" y="560"/>
                      <a:pt x="66" y="639"/>
                      <a:pt x="145" y="678"/>
                    </a:cubicBezTo>
                    <a:cubicBezTo>
                      <a:pt x="212" y="709"/>
                      <a:pt x="290" y="719"/>
                      <a:pt x="381" y="719"/>
                    </a:cubicBezTo>
                    <a:cubicBezTo>
                      <a:pt x="406" y="719"/>
                      <a:pt x="432" y="719"/>
                      <a:pt x="459" y="717"/>
                    </a:cubicBezTo>
                    <a:cubicBezTo>
                      <a:pt x="537" y="711"/>
                      <a:pt x="609" y="704"/>
                      <a:pt x="688" y="685"/>
                    </a:cubicBezTo>
                    <a:cubicBezTo>
                      <a:pt x="701" y="685"/>
                      <a:pt x="721" y="678"/>
                      <a:pt x="740" y="678"/>
                    </a:cubicBezTo>
                    <a:cubicBezTo>
                      <a:pt x="766" y="678"/>
                      <a:pt x="793" y="671"/>
                      <a:pt x="806" y="671"/>
                    </a:cubicBezTo>
                    <a:cubicBezTo>
                      <a:pt x="838" y="671"/>
                      <a:pt x="864" y="678"/>
                      <a:pt x="884" y="685"/>
                    </a:cubicBezTo>
                    <a:cubicBezTo>
                      <a:pt x="904" y="691"/>
                      <a:pt x="917" y="711"/>
                      <a:pt x="917" y="737"/>
                    </a:cubicBezTo>
                    <a:cubicBezTo>
                      <a:pt x="917" y="757"/>
                      <a:pt x="897" y="783"/>
                      <a:pt x="864" y="809"/>
                    </a:cubicBezTo>
                    <a:cubicBezTo>
                      <a:pt x="832" y="835"/>
                      <a:pt x="786" y="842"/>
                      <a:pt x="721" y="848"/>
                    </a:cubicBezTo>
                    <a:cubicBezTo>
                      <a:pt x="703" y="850"/>
                      <a:pt x="685" y="851"/>
                      <a:pt x="665" y="851"/>
                    </a:cubicBezTo>
                    <a:cubicBezTo>
                      <a:pt x="612" y="851"/>
                      <a:pt x="550" y="845"/>
                      <a:pt x="478" y="835"/>
                    </a:cubicBezTo>
                    <a:cubicBezTo>
                      <a:pt x="380" y="815"/>
                      <a:pt x="302" y="783"/>
                      <a:pt x="236" y="743"/>
                    </a:cubicBezTo>
                    <a:lnTo>
                      <a:pt x="40" y="1071"/>
                    </a:lnTo>
                    <a:cubicBezTo>
                      <a:pt x="151" y="1129"/>
                      <a:pt x="276" y="1169"/>
                      <a:pt x="400" y="1195"/>
                    </a:cubicBezTo>
                    <a:cubicBezTo>
                      <a:pt x="475" y="1207"/>
                      <a:pt x="547" y="1216"/>
                      <a:pt x="617" y="1216"/>
                    </a:cubicBezTo>
                    <a:cubicBezTo>
                      <a:pt x="663" y="1216"/>
                      <a:pt x="709" y="1212"/>
                      <a:pt x="753" y="1201"/>
                    </a:cubicBezTo>
                    <a:cubicBezTo>
                      <a:pt x="963" y="1182"/>
                      <a:pt x="1120" y="1136"/>
                      <a:pt x="1231" y="1051"/>
                    </a:cubicBezTo>
                    <a:cubicBezTo>
                      <a:pt x="1349" y="972"/>
                      <a:pt x="1394" y="855"/>
                      <a:pt x="1381" y="704"/>
                    </a:cubicBezTo>
                    <a:cubicBezTo>
                      <a:pt x="1375" y="606"/>
                      <a:pt x="1322" y="528"/>
                      <a:pt x="1244" y="488"/>
                    </a:cubicBezTo>
                    <a:cubicBezTo>
                      <a:pt x="1177" y="460"/>
                      <a:pt x="1096" y="441"/>
                      <a:pt x="1001" y="441"/>
                    </a:cubicBezTo>
                    <a:cubicBezTo>
                      <a:pt x="966" y="441"/>
                      <a:pt x="929" y="444"/>
                      <a:pt x="891" y="449"/>
                    </a:cubicBezTo>
                    <a:cubicBezTo>
                      <a:pt x="838" y="456"/>
                      <a:pt x="766" y="462"/>
                      <a:pt x="662" y="482"/>
                    </a:cubicBezTo>
                    <a:cubicBezTo>
                      <a:pt x="622" y="488"/>
                      <a:pt x="590" y="488"/>
                      <a:pt x="564" y="495"/>
                    </a:cubicBezTo>
                    <a:cubicBezTo>
                      <a:pt x="555" y="499"/>
                      <a:pt x="549" y="500"/>
                      <a:pt x="542" y="500"/>
                    </a:cubicBezTo>
                    <a:cubicBezTo>
                      <a:pt x="529" y="500"/>
                      <a:pt x="518" y="493"/>
                      <a:pt x="505" y="488"/>
                    </a:cubicBezTo>
                    <a:cubicBezTo>
                      <a:pt x="492" y="482"/>
                      <a:pt x="478" y="462"/>
                      <a:pt x="478" y="449"/>
                    </a:cubicBezTo>
                    <a:cubicBezTo>
                      <a:pt x="478" y="423"/>
                      <a:pt x="498" y="397"/>
                      <a:pt x="531" y="377"/>
                    </a:cubicBezTo>
                    <a:cubicBezTo>
                      <a:pt x="564" y="351"/>
                      <a:pt x="603" y="344"/>
                      <a:pt x="655" y="331"/>
                    </a:cubicBezTo>
                    <a:cubicBezTo>
                      <a:pt x="674" y="330"/>
                      <a:pt x="693" y="329"/>
                      <a:pt x="712" y="329"/>
                    </a:cubicBezTo>
                    <a:cubicBezTo>
                      <a:pt x="763" y="329"/>
                      <a:pt x="812" y="335"/>
                      <a:pt x="864" y="344"/>
                    </a:cubicBezTo>
                    <a:cubicBezTo>
                      <a:pt x="936" y="351"/>
                      <a:pt x="1021" y="377"/>
                      <a:pt x="1100" y="410"/>
                    </a:cubicBezTo>
                    <a:lnTo>
                      <a:pt x="1322" y="135"/>
                    </a:lnTo>
                    <a:cubicBezTo>
                      <a:pt x="1224" y="83"/>
                      <a:pt x="1120" y="50"/>
                      <a:pt x="1002" y="24"/>
                    </a:cubicBezTo>
                    <a:cubicBezTo>
                      <a:pt x="928" y="6"/>
                      <a:pt x="851" y="1"/>
                      <a:pt x="77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" name="Google Shape;711;p33"/>
              <p:cNvSpPr/>
              <p:nvPr/>
            </p:nvSpPr>
            <p:spPr>
              <a:xfrm>
                <a:off x="3581575" y="2084025"/>
                <a:ext cx="26025" cy="35525"/>
              </a:xfrm>
              <a:custGeom>
                <a:avLst/>
                <a:gdLst/>
                <a:ahLst/>
                <a:cxnLst/>
                <a:rect l="l" t="t" r="r" b="b"/>
                <a:pathLst>
                  <a:path w="1041" h="1421" extrusionOk="0">
                    <a:moveTo>
                      <a:pt x="295" y="0"/>
                    </a:moveTo>
                    <a:cubicBezTo>
                      <a:pt x="276" y="66"/>
                      <a:pt x="243" y="118"/>
                      <a:pt x="197" y="164"/>
                    </a:cubicBezTo>
                    <a:cubicBezTo>
                      <a:pt x="145" y="210"/>
                      <a:pt x="79" y="229"/>
                      <a:pt x="7" y="229"/>
                    </a:cubicBezTo>
                    <a:lnTo>
                      <a:pt x="1" y="609"/>
                    </a:lnTo>
                    <a:cubicBezTo>
                      <a:pt x="73" y="609"/>
                      <a:pt x="145" y="602"/>
                      <a:pt x="210" y="602"/>
                    </a:cubicBezTo>
                    <a:lnTo>
                      <a:pt x="204" y="962"/>
                    </a:lnTo>
                    <a:cubicBezTo>
                      <a:pt x="204" y="1100"/>
                      <a:pt x="236" y="1211"/>
                      <a:pt x="302" y="1296"/>
                    </a:cubicBezTo>
                    <a:cubicBezTo>
                      <a:pt x="367" y="1374"/>
                      <a:pt x="491" y="1420"/>
                      <a:pt x="655" y="1420"/>
                    </a:cubicBezTo>
                    <a:lnTo>
                      <a:pt x="819" y="1420"/>
                    </a:lnTo>
                    <a:cubicBezTo>
                      <a:pt x="858" y="1420"/>
                      <a:pt x="910" y="1407"/>
                      <a:pt x="976" y="1401"/>
                    </a:cubicBezTo>
                    <a:lnTo>
                      <a:pt x="976" y="1230"/>
                    </a:lnTo>
                    <a:cubicBezTo>
                      <a:pt x="976" y="1178"/>
                      <a:pt x="976" y="1126"/>
                      <a:pt x="982" y="1073"/>
                    </a:cubicBezTo>
                    <a:lnTo>
                      <a:pt x="982" y="1073"/>
                    </a:lnTo>
                    <a:cubicBezTo>
                      <a:pt x="956" y="1080"/>
                      <a:pt x="923" y="1080"/>
                      <a:pt x="890" y="1080"/>
                    </a:cubicBezTo>
                    <a:cubicBezTo>
                      <a:pt x="799" y="1080"/>
                      <a:pt x="747" y="1060"/>
                      <a:pt x="714" y="1015"/>
                    </a:cubicBezTo>
                    <a:cubicBezTo>
                      <a:pt x="681" y="975"/>
                      <a:pt x="662" y="910"/>
                      <a:pt x="662" y="838"/>
                    </a:cubicBezTo>
                    <a:lnTo>
                      <a:pt x="668" y="609"/>
                    </a:lnTo>
                    <a:cubicBezTo>
                      <a:pt x="786" y="615"/>
                      <a:pt x="897" y="622"/>
                      <a:pt x="1028" y="635"/>
                    </a:cubicBezTo>
                    <a:lnTo>
                      <a:pt x="1041" y="256"/>
                    </a:lnTo>
                    <a:lnTo>
                      <a:pt x="629" y="249"/>
                    </a:lnTo>
                    <a:cubicBezTo>
                      <a:pt x="720" y="190"/>
                      <a:pt x="799" y="112"/>
                      <a:pt x="877" y="14"/>
                    </a:cubicBezTo>
                    <a:lnTo>
                      <a:pt x="29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" name="Google Shape;712;p33"/>
              <p:cNvSpPr/>
              <p:nvPr/>
            </p:nvSpPr>
            <p:spPr>
              <a:xfrm>
                <a:off x="3610375" y="2076225"/>
                <a:ext cx="16375" cy="44450"/>
              </a:xfrm>
              <a:custGeom>
                <a:avLst/>
                <a:gdLst/>
                <a:ahLst/>
                <a:cxnLst/>
                <a:rect l="l" t="t" r="r" b="b"/>
                <a:pathLst>
                  <a:path w="655" h="1778" extrusionOk="0">
                    <a:moveTo>
                      <a:pt x="358" y="1"/>
                    </a:moveTo>
                    <a:cubicBezTo>
                      <a:pt x="294" y="1"/>
                      <a:pt x="244" y="20"/>
                      <a:pt x="203" y="51"/>
                    </a:cubicBezTo>
                    <a:cubicBezTo>
                      <a:pt x="157" y="97"/>
                      <a:pt x="131" y="149"/>
                      <a:pt x="124" y="214"/>
                    </a:cubicBezTo>
                    <a:cubicBezTo>
                      <a:pt x="118" y="293"/>
                      <a:pt x="131" y="345"/>
                      <a:pt x="170" y="397"/>
                    </a:cubicBezTo>
                    <a:cubicBezTo>
                      <a:pt x="216" y="443"/>
                      <a:pt x="281" y="469"/>
                      <a:pt x="360" y="489"/>
                    </a:cubicBezTo>
                    <a:cubicBezTo>
                      <a:pt x="372" y="490"/>
                      <a:pt x="383" y="490"/>
                      <a:pt x="394" y="490"/>
                    </a:cubicBezTo>
                    <a:cubicBezTo>
                      <a:pt x="468" y="490"/>
                      <a:pt x="523" y="471"/>
                      <a:pt x="563" y="437"/>
                    </a:cubicBezTo>
                    <a:cubicBezTo>
                      <a:pt x="615" y="397"/>
                      <a:pt x="641" y="345"/>
                      <a:pt x="648" y="273"/>
                    </a:cubicBezTo>
                    <a:cubicBezTo>
                      <a:pt x="654" y="201"/>
                      <a:pt x="641" y="142"/>
                      <a:pt x="596" y="97"/>
                    </a:cubicBezTo>
                    <a:cubicBezTo>
                      <a:pt x="556" y="44"/>
                      <a:pt x="491" y="12"/>
                      <a:pt x="412" y="5"/>
                    </a:cubicBezTo>
                    <a:cubicBezTo>
                      <a:pt x="393" y="2"/>
                      <a:pt x="375" y="1"/>
                      <a:pt x="358" y="1"/>
                    </a:cubicBezTo>
                    <a:close/>
                    <a:moveTo>
                      <a:pt x="105" y="574"/>
                    </a:moveTo>
                    <a:cubicBezTo>
                      <a:pt x="98" y="797"/>
                      <a:pt x="85" y="993"/>
                      <a:pt x="66" y="1176"/>
                    </a:cubicBezTo>
                    <a:cubicBezTo>
                      <a:pt x="59" y="1320"/>
                      <a:pt x="33" y="1510"/>
                      <a:pt x="0" y="1739"/>
                    </a:cubicBezTo>
                    <a:lnTo>
                      <a:pt x="497" y="1778"/>
                    </a:lnTo>
                    <a:cubicBezTo>
                      <a:pt x="517" y="1555"/>
                      <a:pt x="524" y="1372"/>
                      <a:pt x="543" y="1215"/>
                    </a:cubicBezTo>
                    <a:cubicBezTo>
                      <a:pt x="556" y="1032"/>
                      <a:pt x="582" y="836"/>
                      <a:pt x="615" y="626"/>
                    </a:cubicBezTo>
                    <a:lnTo>
                      <a:pt x="105" y="57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" name="Google Shape;713;p33"/>
              <p:cNvSpPr/>
              <p:nvPr/>
            </p:nvSpPr>
            <p:spPr>
              <a:xfrm>
                <a:off x="3628850" y="2094625"/>
                <a:ext cx="35675" cy="305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223" extrusionOk="0">
                    <a:moveTo>
                      <a:pt x="606" y="0"/>
                    </a:moveTo>
                    <a:cubicBezTo>
                      <a:pt x="476" y="0"/>
                      <a:pt x="367" y="27"/>
                      <a:pt x="282" y="87"/>
                    </a:cubicBezTo>
                    <a:cubicBezTo>
                      <a:pt x="144" y="165"/>
                      <a:pt x="66" y="296"/>
                      <a:pt x="33" y="479"/>
                    </a:cubicBezTo>
                    <a:cubicBezTo>
                      <a:pt x="0" y="649"/>
                      <a:pt x="20" y="806"/>
                      <a:pt x="112" y="937"/>
                    </a:cubicBezTo>
                    <a:cubicBezTo>
                      <a:pt x="203" y="1068"/>
                      <a:pt x="367" y="1160"/>
                      <a:pt x="596" y="1199"/>
                    </a:cubicBezTo>
                    <a:cubicBezTo>
                      <a:pt x="677" y="1215"/>
                      <a:pt x="754" y="1223"/>
                      <a:pt x="824" y="1223"/>
                    </a:cubicBezTo>
                    <a:cubicBezTo>
                      <a:pt x="902" y="1223"/>
                      <a:pt x="973" y="1213"/>
                      <a:pt x="1034" y="1192"/>
                    </a:cubicBezTo>
                    <a:cubicBezTo>
                      <a:pt x="1152" y="1147"/>
                      <a:pt x="1250" y="1081"/>
                      <a:pt x="1315" y="983"/>
                    </a:cubicBezTo>
                    <a:cubicBezTo>
                      <a:pt x="1158" y="931"/>
                      <a:pt x="1028" y="852"/>
                      <a:pt x="923" y="787"/>
                    </a:cubicBezTo>
                    <a:cubicBezTo>
                      <a:pt x="890" y="813"/>
                      <a:pt x="851" y="839"/>
                      <a:pt x="805" y="846"/>
                    </a:cubicBezTo>
                    <a:cubicBezTo>
                      <a:pt x="786" y="849"/>
                      <a:pt x="766" y="851"/>
                      <a:pt x="745" y="851"/>
                    </a:cubicBezTo>
                    <a:cubicBezTo>
                      <a:pt x="723" y="851"/>
                      <a:pt x="700" y="849"/>
                      <a:pt x="674" y="846"/>
                    </a:cubicBezTo>
                    <a:cubicBezTo>
                      <a:pt x="589" y="833"/>
                      <a:pt x="530" y="800"/>
                      <a:pt x="498" y="748"/>
                    </a:cubicBezTo>
                    <a:cubicBezTo>
                      <a:pt x="465" y="702"/>
                      <a:pt x="445" y="636"/>
                      <a:pt x="491" y="558"/>
                    </a:cubicBezTo>
                    <a:cubicBezTo>
                      <a:pt x="504" y="492"/>
                      <a:pt x="537" y="440"/>
                      <a:pt x="589" y="407"/>
                    </a:cubicBezTo>
                    <a:cubicBezTo>
                      <a:pt x="625" y="385"/>
                      <a:pt x="666" y="372"/>
                      <a:pt x="716" y="372"/>
                    </a:cubicBezTo>
                    <a:cubicBezTo>
                      <a:pt x="740" y="372"/>
                      <a:pt x="765" y="375"/>
                      <a:pt x="792" y="381"/>
                    </a:cubicBezTo>
                    <a:cubicBezTo>
                      <a:pt x="831" y="388"/>
                      <a:pt x="871" y="407"/>
                      <a:pt x="903" y="427"/>
                    </a:cubicBezTo>
                    <a:cubicBezTo>
                      <a:pt x="936" y="453"/>
                      <a:pt x="962" y="486"/>
                      <a:pt x="988" y="525"/>
                    </a:cubicBezTo>
                    <a:cubicBezTo>
                      <a:pt x="1152" y="505"/>
                      <a:pt x="1296" y="486"/>
                      <a:pt x="1427" y="486"/>
                    </a:cubicBezTo>
                    <a:cubicBezTo>
                      <a:pt x="1394" y="375"/>
                      <a:pt x="1342" y="276"/>
                      <a:pt x="1243" y="191"/>
                    </a:cubicBezTo>
                    <a:cubicBezTo>
                      <a:pt x="1145" y="113"/>
                      <a:pt x="1001" y="54"/>
                      <a:pt x="831" y="21"/>
                    </a:cubicBezTo>
                    <a:cubicBezTo>
                      <a:pt x="750" y="8"/>
                      <a:pt x="675" y="0"/>
                      <a:pt x="60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" name="Google Shape;714;p33"/>
              <p:cNvSpPr/>
              <p:nvPr/>
            </p:nvSpPr>
            <p:spPr>
              <a:xfrm>
                <a:off x="3672675" y="2094500"/>
                <a:ext cx="51050" cy="51525"/>
              </a:xfrm>
              <a:custGeom>
                <a:avLst/>
                <a:gdLst/>
                <a:ahLst/>
                <a:cxnLst/>
                <a:rect l="l" t="t" r="r" b="b"/>
                <a:pathLst>
                  <a:path w="2042" h="2061" extrusionOk="0">
                    <a:moveTo>
                      <a:pt x="877" y="576"/>
                    </a:moveTo>
                    <a:lnTo>
                      <a:pt x="1139" y="681"/>
                    </a:lnTo>
                    <a:cubicBezTo>
                      <a:pt x="1257" y="726"/>
                      <a:pt x="1335" y="759"/>
                      <a:pt x="1394" y="792"/>
                    </a:cubicBezTo>
                    <a:cubicBezTo>
                      <a:pt x="1453" y="824"/>
                      <a:pt x="1486" y="851"/>
                      <a:pt x="1499" y="877"/>
                    </a:cubicBezTo>
                    <a:cubicBezTo>
                      <a:pt x="1519" y="896"/>
                      <a:pt x="1519" y="923"/>
                      <a:pt x="1506" y="955"/>
                    </a:cubicBezTo>
                    <a:cubicBezTo>
                      <a:pt x="1499" y="988"/>
                      <a:pt x="1473" y="1014"/>
                      <a:pt x="1453" y="1014"/>
                    </a:cubicBezTo>
                    <a:cubicBezTo>
                      <a:pt x="1427" y="1014"/>
                      <a:pt x="1375" y="1014"/>
                      <a:pt x="1322" y="1001"/>
                    </a:cubicBezTo>
                    <a:cubicBezTo>
                      <a:pt x="1250" y="982"/>
                      <a:pt x="1172" y="949"/>
                      <a:pt x="1054" y="910"/>
                    </a:cubicBezTo>
                    <a:lnTo>
                      <a:pt x="786" y="805"/>
                    </a:lnTo>
                    <a:lnTo>
                      <a:pt x="877" y="576"/>
                    </a:lnTo>
                    <a:close/>
                    <a:moveTo>
                      <a:pt x="576" y="0"/>
                    </a:moveTo>
                    <a:cubicBezTo>
                      <a:pt x="485" y="262"/>
                      <a:pt x="393" y="510"/>
                      <a:pt x="308" y="726"/>
                    </a:cubicBezTo>
                    <a:cubicBezTo>
                      <a:pt x="217" y="949"/>
                      <a:pt x="119" y="1184"/>
                      <a:pt x="1" y="1439"/>
                    </a:cubicBezTo>
                    <a:lnTo>
                      <a:pt x="472" y="1629"/>
                    </a:lnTo>
                    <a:lnTo>
                      <a:pt x="648" y="1171"/>
                    </a:lnTo>
                    <a:lnTo>
                      <a:pt x="943" y="1282"/>
                    </a:lnTo>
                    <a:cubicBezTo>
                      <a:pt x="982" y="1531"/>
                      <a:pt x="1015" y="1721"/>
                      <a:pt x="1034" y="1852"/>
                    </a:cubicBezTo>
                    <a:lnTo>
                      <a:pt x="1571" y="2061"/>
                    </a:lnTo>
                    <a:lnTo>
                      <a:pt x="1427" y="1492"/>
                    </a:lnTo>
                    <a:cubicBezTo>
                      <a:pt x="1420" y="1472"/>
                      <a:pt x="1420" y="1446"/>
                      <a:pt x="1407" y="1426"/>
                    </a:cubicBezTo>
                    <a:lnTo>
                      <a:pt x="1407" y="1426"/>
                    </a:lnTo>
                    <a:cubicBezTo>
                      <a:pt x="1442" y="1429"/>
                      <a:pt x="1475" y="1431"/>
                      <a:pt x="1505" y="1431"/>
                    </a:cubicBezTo>
                    <a:cubicBezTo>
                      <a:pt x="1608" y="1431"/>
                      <a:pt x="1690" y="1413"/>
                      <a:pt x="1761" y="1367"/>
                    </a:cubicBezTo>
                    <a:cubicBezTo>
                      <a:pt x="1852" y="1309"/>
                      <a:pt x="1918" y="1230"/>
                      <a:pt x="1983" y="1112"/>
                    </a:cubicBezTo>
                    <a:cubicBezTo>
                      <a:pt x="2042" y="968"/>
                      <a:pt x="2029" y="838"/>
                      <a:pt x="1957" y="707"/>
                    </a:cubicBezTo>
                    <a:cubicBezTo>
                      <a:pt x="1885" y="576"/>
                      <a:pt x="1721" y="458"/>
                      <a:pt x="1453" y="353"/>
                    </a:cubicBezTo>
                    <a:lnTo>
                      <a:pt x="1041" y="190"/>
                    </a:lnTo>
                    <a:lnTo>
                      <a:pt x="57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" name="Google Shape;715;p33"/>
              <p:cNvSpPr/>
              <p:nvPr/>
            </p:nvSpPr>
            <p:spPr>
              <a:xfrm>
                <a:off x="3716350" y="2125850"/>
                <a:ext cx="36000" cy="33300"/>
              </a:xfrm>
              <a:custGeom>
                <a:avLst/>
                <a:gdLst/>
                <a:ahLst/>
                <a:cxnLst/>
                <a:rect l="l" t="t" r="r" b="b"/>
                <a:pathLst>
                  <a:path w="1440" h="1332" extrusionOk="0">
                    <a:moveTo>
                      <a:pt x="720" y="382"/>
                    </a:moveTo>
                    <a:cubicBezTo>
                      <a:pt x="773" y="382"/>
                      <a:pt x="831" y="401"/>
                      <a:pt x="890" y="434"/>
                    </a:cubicBezTo>
                    <a:cubicBezTo>
                      <a:pt x="936" y="454"/>
                      <a:pt x="975" y="499"/>
                      <a:pt x="995" y="539"/>
                    </a:cubicBezTo>
                    <a:cubicBezTo>
                      <a:pt x="1015" y="585"/>
                      <a:pt x="1021" y="630"/>
                      <a:pt x="1015" y="676"/>
                    </a:cubicBezTo>
                    <a:lnTo>
                      <a:pt x="576" y="434"/>
                    </a:lnTo>
                    <a:cubicBezTo>
                      <a:pt x="622" y="401"/>
                      <a:pt x="668" y="382"/>
                      <a:pt x="720" y="382"/>
                    </a:cubicBezTo>
                    <a:close/>
                    <a:moveTo>
                      <a:pt x="592" y="1"/>
                    </a:moveTo>
                    <a:cubicBezTo>
                      <a:pt x="551" y="1"/>
                      <a:pt x="510" y="6"/>
                      <a:pt x="472" y="15"/>
                    </a:cubicBezTo>
                    <a:cubicBezTo>
                      <a:pt x="315" y="55"/>
                      <a:pt x="203" y="153"/>
                      <a:pt x="112" y="310"/>
                    </a:cubicBezTo>
                    <a:cubicBezTo>
                      <a:pt x="20" y="467"/>
                      <a:pt x="1" y="617"/>
                      <a:pt x="46" y="774"/>
                    </a:cubicBezTo>
                    <a:cubicBezTo>
                      <a:pt x="99" y="931"/>
                      <a:pt x="216" y="1062"/>
                      <a:pt x="432" y="1186"/>
                    </a:cubicBezTo>
                    <a:cubicBezTo>
                      <a:pt x="589" y="1271"/>
                      <a:pt x="733" y="1324"/>
                      <a:pt x="864" y="1330"/>
                    </a:cubicBezTo>
                    <a:cubicBezTo>
                      <a:pt x="875" y="1331"/>
                      <a:pt x="886" y="1331"/>
                      <a:pt x="897" y="1331"/>
                    </a:cubicBezTo>
                    <a:cubicBezTo>
                      <a:pt x="1012" y="1331"/>
                      <a:pt x="1107" y="1299"/>
                      <a:pt x="1191" y="1239"/>
                    </a:cubicBezTo>
                    <a:cubicBezTo>
                      <a:pt x="1087" y="1121"/>
                      <a:pt x="995" y="1010"/>
                      <a:pt x="936" y="925"/>
                    </a:cubicBezTo>
                    <a:cubicBezTo>
                      <a:pt x="903" y="939"/>
                      <a:pt x="867" y="950"/>
                      <a:pt x="829" y="950"/>
                    </a:cubicBezTo>
                    <a:cubicBezTo>
                      <a:pt x="815" y="950"/>
                      <a:pt x="800" y="948"/>
                      <a:pt x="786" y="944"/>
                    </a:cubicBezTo>
                    <a:cubicBezTo>
                      <a:pt x="727" y="944"/>
                      <a:pt x="668" y="931"/>
                      <a:pt x="622" y="899"/>
                    </a:cubicBezTo>
                    <a:cubicBezTo>
                      <a:pt x="544" y="859"/>
                      <a:pt x="498" y="807"/>
                      <a:pt x="478" y="748"/>
                    </a:cubicBezTo>
                    <a:cubicBezTo>
                      <a:pt x="459" y="696"/>
                      <a:pt x="459" y="637"/>
                      <a:pt x="478" y="578"/>
                    </a:cubicBezTo>
                    <a:lnTo>
                      <a:pt x="1087" y="925"/>
                    </a:lnTo>
                    <a:lnTo>
                      <a:pt x="1316" y="1043"/>
                    </a:lnTo>
                    <a:cubicBezTo>
                      <a:pt x="1322" y="1029"/>
                      <a:pt x="1342" y="1003"/>
                      <a:pt x="1355" y="971"/>
                    </a:cubicBezTo>
                    <a:cubicBezTo>
                      <a:pt x="1414" y="879"/>
                      <a:pt x="1440" y="781"/>
                      <a:pt x="1427" y="676"/>
                    </a:cubicBezTo>
                    <a:cubicBezTo>
                      <a:pt x="1420" y="578"/>
                      <a:pt x="1381" y="480"/>
                      <a:pt x="1316" y="382"/>
                    </a:cubicBezTo>
                    <a:cubicBezTo>
                      <a:pt x="1244" y="290"/>
                      <a:pt x="1145" y="212"/>
                      <a:pt x="1021" y="140"/>
                    </a:cubicBezTo>
                    <a:cubicBezTo>
                      <a:pt x="859" y="46"/>
                      <a:pt x="718" y="1"/>
                      <a:pt x="59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" name="Google Shape;716;p33"/>
              <p:cNvSpPr/>
              <p:nvPr/>
            </p:nvSpPr>
            <p:spPr>
              <a:xfrm>
                <a:off x="3749225" y="2147225"/>
                <a:ext cx="35525" cy="33575"/>
              </a:xfrm>
              <a:custGeom>
                <a:avLst/>
                <a:gdLst/>
                <a:ahLst/>
                <a:cxnLst/>
                <a:rect l="l" t="t" r="r" b="b"/>
                <a:pathLst>
                  <a:path w="1421" h="1343" extrusionOk="0">
                    <a:moveTo>
                      <a:pt x="616" y="1"/>
                    </a:moveTo>
                    <a:cubicBezTo>
                      <a:pt x="596" y="1"/>
                      <a:pt x="576" y="2"/>
                      <a:pt x="557" y="4"/>
                    </a:cubicBezTo>
                    <a:cubicBezTo>
                      <a:pt x="400" y="17"/>
                      <a:pt x="269" y="109"/>
                      <a:pt x="158" y="246"/>
                    </a:cubicBezTo>
                    <a:cubicBezTo>
                      <a:pt x="40" y="384"/>
                      <a:pt x="1" y="541"/>
                      <a:pt x="27" y="698"/>
                    </a:cubicBezTo>
                    <a:cubicBezTo>
                      <a:pt x="46" y="855"/>
                      <a:pt x="158" y="1005"/>
                      <a:pt x="341" y="1149"/>
                    </a:cubicBezTo>
                    <a:cubicBezTo>
                      <a:pt x="485" y="1254"/>
                      <a:pt x="622" y="1319"/>
                      <a:pt x="746" y="1332"/>
                    </a:cubicBezTo>
                    <a:cubicBezTo>
                      <a:pt x="778" y="1339"/>
                      <a:pt x="809" y="1343"/>
                      <a:pt x="841" y="1343"/>
                    </a:cubicBezTo>
                    <a:cubicBezTo>
                      <a:pt x="926" y="1343"/>
                      <a:pt x="1010" y="1318"/>
                      <a:pt x="1087" y="1280"/>
                    </a:cubicBezTo>
                    <a:cubicBezTo>
                      <a:pt x="982" y="1156"/>
                      <a:pt x="890" y="1031"/>
                      <a:pt x="825" y="927"/>
                    </a:cubicBezTo>
                    <a:cubicBezTo>
                      <a:pt x="802" y="930"/>
                      <a:pt x="779" y="932"/>
                      <a:pt x="757" y="932"/>
                    </a:cubicBezTo>
                    <a:cubicBezTo>
                      <a:pt x="735" y="932"/>
                      <a:pt x="714" y="930"/>
                      <a:pt x="694" y="927"/>
                    </a:cubicBezTo>
                    <a:cubicBezTo>
                      <a:pt x="655" y="920"/>
                      <a:pt x="622" y="894"/>
                      <a:pt x="583" y="868"/>
                    </a:cubicBezTo>
                    <a:cubicBezTo>
                      <a:pt x="517" y="809"/>
                      <a:pt x="472" y="757"/>
                      <a:pt x="465" y="698"/>
                    </a:cubicBezTo>
                    <a:cubicBezTo>
                      <a:pt x="459" y="639"/>
                      <a:pt x="472" y="574"/>
                      <a:pt x="504" y="528"/>
                    </a:cubicBezTo>
                    <a:cubicBezTo>
                      <a:pt x="557" y="469"/>
                      <a:pt x="616" y="436"/>
                      <a:pt x="668" y="430"/>
                    </a:cubicBezTo>
                    <a:cubicBezTo>
                      <a:pt x="679" y="427"/>
                      <a:pt x="690" y="426"/>
                      <a:pt x="702" y="426"/>
                    </a:cubicBezTo>
                    <a:cubicBezTo>
                      <a:pt x="756" y="426"/>
                      <a:pt x="810" y="452"/>
                      <a:pt x="864" y="495"/>
                    </a:cubicBezTo>
                    <a:cubicBezTo>
                      <a:pt x="897" y="528"/>
                      <a:pt x="930" y="560"/>
                      <a:pt x="949" y="593"/>
                    </a:cubicBezTo>
                    <a:cubicBezTo>
                      <a:pt x="962" y="626"/>
                      <a:pt x="982" y="665"/>
                      <a:pt x="982" y="711"/>
                    </a:cubicBezTo>
                    <a:cubicBezTo>
                      <a:pt x="1139" y="763"/>
                      <a:pt x="1276" y="809"/>
                      <a:pt x="1388" y="868"/>
                    </a:cubicBezTo>
                    <a:cubicBezTo>
                      <a:pt x="1420" y="757"/>
                      <a:pt x="1407" y="639"/>
                      <a:pt x="1355" y="528"/>
                    </a:cubicBezTo>
                    <a:cubicBezTo>
                      <a:pt x="1309" y="410"/>
                      <a:pt x="1211" y="299"/>
                      <a:pt x="1073" y="188"/>
                    </a:cubicBezTo>
                    <a:cubicBezTo>
                      <a:pt x="907" y="61"/>
                      <a:pt x="756" y="1"/>
                      <a:pt x="6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" name="Google Shape;717;p33"/>
              <p:cNvSpPr/>
              <p:nvPr/>
            </p:nvSpPr>
            <p:spPr>
              <a:xfrm>
                <a:off x="3762475" y="2163175"/>
                <a:ext cx="54150" cy="40225"/>
              </a:xfrm>
              <a:custGeom>
                <a:avLst/>
                <a:gdLst/>
                <a:ahLst/>
                <a:cxnLst/>
                <a:rect l="l" t="t" r="r" b="b"/>
                <a:pathLst>
                  <a:path w="2166" h="1609" extrusionOk="0">
                    <a:moveTo>
                      <a:pt x="1086" y="1"/>
                    </a:moveTo>
                    <a:cubicBezTo>
                      <a:pt x="975" y="302"/>
                      <a:pt x="877" y="550"/>
                      <a:pt x="812" y="721"/>
                    </a:cubicBezTo>
                    <a:cubicBezTo>
                      <a:pt x="746" y="891"/>
                      <a:pt x="674" y="1048"/>
                      <a:pt x="609" y="1198"/>
                    </a:cubicBezTo>
                    <a:cubicBezTo>
                      <a:pt x="524" y="1185"/>
                      <a:pt x="452" y="1139"/>
                      <a:pt x="367" y="1067"/>
                    </a:cubicBezTo>
                    <a:cubicBezTo>
                      <a:pt x="321" y="1015"/>
                      <a:pt x="269" y="956"/>
                      <a:pt x="229" y="891"/>
                    </a:cubicBezTo>
                    <a:cubicBezTo>
                      <a:pt x="203" y="956"/>
                      <a:pt x="171" y="1022"/>
                      <a:pt x="138" y="1080"/>
                    </a:cubicBezTo>
                    <a:cubicBezTo>
                      <a:pt x="105" y="1139"/>
                      <a:pt x="66" y="1218"/>
                      <a:pt x="0" y="1329"/>
                    </a:cubicBezTo>
                    <a:cubicBezTo>
                      <a:pt x="157" y="1479"/>
                      <a:pt x="321" y="1571"/>
                      <a:pt x="498" y="1597"/>
                    </a:cubicBezTo>
                    <a:cubicBezTo>
                      <a:pt x="549" y="1605"/>
                      <a:pt x="599" y="1608"/>
                      <a:pt x="649" y="1608"/>
                    </a:cubicBezTo>
                    <a:cubicBezTo>
                      <a:pt x="776" y="1608"/>
                      <a:pt x="899" y="1584"/>
                      <a:pt x="1021" y="1532"/>
                    </a:cubicBezTo>
                    <a:cubicBezTo>
                      <a:pt x="1361" y="1394"/>
                      <a:pt x="1701" y="1237"/>
                      <a:pt x="2048" y="1074"/>
                    </a:cubicBezTo>
                    <a:lnTo>
                      <a:pt x="2166" y="1015"/>
                    </a:lnTo>
                    <a:lnTo>
                      <a:pt x="1793" y="688"/>
                    </a:lnTo>
                    <a:cubicBezTo>
                      <a:pt x="1708" y="747"/>
                      <a:pt x="1525" y="851"/>
                      <a:pt x="1237" y="1002"/>
                    </a:cubicBezTo>
                    <a:lnTo>
                      <a:pt x="1080" y="1080"/>
                    </a:lnTo>
                    <a:cubicBezTo>
                      <a:pt x="1106" y="1048"/>
                      <a:pt x="1119" y="1002"/>
                      <a:pt x="1145" y="950"/>
                    </a:cubicBezTo>
                    <a:cubicBezTo>
                      <a:pt x="1172" y="904"/>
                      <a:pt x="1185" y="858"/>
                      <a:pt x="1204" y="838"/>
                    </a:cubicBezTo>
                    <a:cubicBezTo>
                      <a:pt x="1244" y="753"/>
                      <a:pt x="1283" y="675"/>
                      <a:pt x="1329" y="583"/>
                    </a:cubicBezTo>
                    <a:cubicBezTo>
                      <a:pt x="1374" y="492"/>
                      <a:pt x="1407" y="420"/>
                      <a:pt x="1446" y="354"/>
                    </a:cubicBezTo>
                    <a:lnTo>
                      <a:pt x="10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" name="Google Shape;718;p33"/>
              <p:cNvSpPr/>
              <p:nvPr/>
            </p:nvSpPr>
            <p:spPr>
              <a:xfrm>
                <a:off x="3800100" y="2194650"/>
                <a:ext cx="34375" cy="34825"/>
              </a:xfrm>
              <a:custGeom>
                <a:avLst/>
                <a:gdLst/>
                <a:ahLst/>
                <a:cxnLst/>
                <a:rect l="l" t="t" r="r" b="b"/>
                <a:pathLst>
                  <a:path w="1375" h="1393" extrusionOk="0">
                    <a:moveTo>
                      <a:pt x="623" y="1"/>
                    </a:moveTo>
                    <a:cubicBezTo>
                      <a:pt x="490" y="1"/>
                      <a:pt x="366" y="53"/>
                      <a:pt x="242" y="149"/>
                    </a:cubicBezTo>
                    <a:cubicBezTo>
                      <a:pt x="105" y="266"/>
                      <a:pt x="33" y="404"/>
                      <a:pt x="13" y="561"/>
                    </a:cubicBezTo>
                    <a:cubicBezTo>
                      <a:pt x="0" y="724"/>
                      <a:pt x="72" y="894"/>
                      <a:pt x="223" y="1071"/>
                    </a:cubicBezTo>
                    <a:cubicBezTo>
                      <a:pt x="334" y="1208"/>
                      <a:pt x="452" y="1300"/>
                      <a:pt x="563" y="1352"/>
                    </a:cubicBezTo>
                    <a:cubicBezTo>
                      <a:pt x="632" y="1379"/>
                      <a:pt x="698" y="1392"/>
                      <a:pt x="765" y="1392"/>
                    </a:cubicBezTo>
                    <a:cubicBezTo>
                      <a:pt x="813" y="1392"/>
                      <a:pt x="861" y="1386"/>
                      <a:pt x="910" y="1372"/>
                    </a:cubicBezTo>
                    <a:cubicBezTo>
                      <a:pt x="838" y="1228"/>
                      <a:pt x="779" y="1097"/>
                      <a:pt x="739" y="973"/>
                    </a:cubicBezTo>
                    <a:cubicBezTo>
                      <a:pt x="694" y="973"/>
                      <a:pt x="654" y="966"/>
                      <a:pt x="615" y="947"/>
                    </a:cubicBezTo>
                    <a:cubicBezTo>
                      <a:pt x="582" y="934"/>
                      <a:pt x="550" y="901"/>
                      <a:pt x="517" y="868"/>
                    </a:cubicBezTo>
                    <a:cubicBezTo>
                      <a:pt x="458" y="803"/>
                      <a:pt x="432" y="737"/>
                      <a:pt x="445" y="678"/>
                    </a:cubicBezTo>
                    <a:cubicBezTo>
                      <a:pt x="452" y="626"/>
                      <a:pt x="484" y="567"/>
                      <a:pt x="530" y="495"/>
                    </a:cubicBezTo>
                    <a:cubicBezTo>
                      <a:pt x="582" y="455"/>
                      <a:pt x="638" y="435"/>
                      <a:pt x="691" y="435"/>
                    </a:cubicBezTo>
                    <a:cubicBezTo>
                      <a:pt x="698" y="435"/>
                      <a:pt x="706" y="436"/>
                      <a:pt x="713" y="436"/>
                    </a:cubicBezTo>
                    <a:cubicBezTo>
                      <a:pt x="766" y="443"/>
                      <a:pt x="825" y="476"/>
                      <a:pt x="883" y="541"/>
                    </a:cubicBezTo>
                    <a:cubicBezTo>
                      <a:pt x="910" y="574"/>
                      <a:pt x="929" y="613"/>
                      <a:pt x="942" y="659"/>
                    </a:cubicBezTo>
                    <a:cubicBezTo>
                      <a:pt x="949" y="698"/>
                      <a:pt x="949" y="737"/>
                      <a:pt x="942" y="790"/>
                    </a:cubicBezTo>
                    <a:cubicBezTo>
                      <a:pt x="1080" y="875"/>
                      <a:pt x="1204" y="960"/>
                      <a:pt x="1302" y="1038"/>
                    </a:cubicBezTo>
                    <a:cubicBezTo>
                      <a:pt x="1354" y="934"/>
                      <a:pt x="1374" y="822"/>
                      <a:pt x="1348" y="698"/>
                    </a:cubicBezTo>
                    <a:cubicBezTo>
                      <a:pt x="1322" y="574"/>
                      <a:pt x="1256" y="443"/>
                      <a:pt x="1145" y="306"/>
                    </a:cubicBezTo>
                    <a:cubicBezTo>
                      <a:pt x="995" y="116"/>
                      <a:pt x="844" y="18"/>
                      <a:pt x="687" y="5"/>
                    </a:cubicBezTo>
                    <a:cubicBezTo>
                      <a:pt x="665" y="2"/>
                      <a:pt x="644" y="1"/>
                      <a:pt x="62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" name="Google Shape;719;p33"/>
              <p:cNvSpPr/>
              <p:nvPr/>
            </p:nvSpPr>
            <p:spPr>
              <a:xfrm>
                <a:off x="3818250" y="2214050"/>
                <a:ext cx="41400" cy="33550"/>
              </a:xfrm>
              <a:custGeom>
                <a:avLst/>
                <a:gdLst/>
                <a:ahLst/>
                <a:cxnLst/>
                <a:rect l="l" t="t" r="r" b="b"/>
                <a:pathLst>
                  <a:path w="1656" h="1342" extrusionOk="0">
                    <a:moveTo>
                      <a:pt x="1374" y="1"/>
                    </a:moveTo>
                    <a:lnTo>
                      <a:pt x="1191" y="131"/>
                    </a:lnTo>
                    <a:cubicBezTo>
                      <a:pt x="982" y="275"/>
                      <a:pt x="831" y="387"/>
                      <a:pt x="713" y="459"/>
                    </a:cubicBezTo>
                    <a:cubicBezTo>
                      <a:pt x="596" y="544"/>
                      <a:pt x="426" y="648"/>
                      <a:pt x="210" y="799"/>
                    </a:cubicBezTo>
                    <a:lnTo>
                      <a:pt x="0" y="930"/>
                    </a:lnTo>
                    <a:lnTo>
                      <a:pt x="282" y="1342"/>
                    </a:lnTo>
                    <a:cubicBezTo>
                      <a:pt x="354" y="1289"/>
                      <a:pt x="485" y="1198"/>
                      <a:pt x="655" y="1080"/>
                    </a:cubicBezTo>
                    <a:cubicBezTo>
                      <a:pt x="805" y="982"/>
                      <a:pt x="910" y="917"/>
                      <a:pt x="982" y="871"/>
                    </a:cubicBezTo>
                    <a:cubicBezTo>
                      <a:pt x="1041" y="831"/>
                      <a:pt x="1132" y="773"/>
                      <a:pt x="1243" y="688"/>
                    </a:cubicBezTo>
                    <a:cubicBezTo>
                      <a:pt x="1348" y="622"/>
                      <a:pt x="1479" y="524"/>
                      <a:pt x="1656" y="419"/>
                    </a:cubicBezTo>
                    <a:lnTo>
                      <a:pt x="137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" name="Google Shape;720;p33"/>
              <p:cNvSpPr/>
              <p:nvPr/>
            </p:nvSpPr>
            <p:spPr>
              <a:xfrm>
                <a:off x="3827575" y="2231100"/>
                <a:ext cx="42550" cy="31550"/>
              </a:xfrm>
              <a:custGeom>
                <a:avLst/>
                <a:gdLst/>
                <a:ahLst/>
                <a:cxnLst/>
                <a:rect l="l" t="t" r="r" b="b"/>
                <a:pathLst>
                  <a:path w="1702" h="1262" extrusionOk="0">
                    <a:moveTo>
                      <a:pt x="1439" y="1"/>
                    </a:moveTo>
                    <a:cubicBezTo>
                      <a:pt x="1394" y="1"/>
                      <a:pt x="1348" y="14"/>
                      <a:pt x="1309" y="38"/>
                    </a:cubicBezTo>
                    <a:cubicBezTo>
                      <a:pt x="1250" y="71"/>
                      <a:pt x="1211" y="123"/>
                      <a:pt x="1191" y="182"/>
                    </a:cubicBezTo>
                    <a:cubicBezTo>
                      <a:pt x="1178" y="235"/>
                      <a:pt x="1191" y="300"/>
                      <a:pt x="1230" y="392"/>
                    </a:cubicBezTo>
                    <a:cubicBezTo>
                      <a:pt x="1276" y="463"/>
                      <a:pt x="1328" y="516"/>
                      <a:pt x="1387" y="529"/>
                    </a:cubicBezTo>
                    <a:cubicBezTo>
                      <a:pt x="1403" y="534"/>
                      <a:pt x="1420" y="537"/>
                      <a:pt x="1437" y="537"/>
                    </a:cubicBezTo>
                    <a:cubicBezTo>
                      <a:pt x="1482" y="537"/>
                      <a:pt x="1528" y="520"/>
                      <a:pt x="1570" y="496"/>
                    </a:cubicBezTo>
                    <a:cubicBezTo>
                      <a:pt x="1623" y="463"/>
                      <a:pt x="1669" y="418"/>
                      <a:pt x="1682" y="352"/>
                    </a:cubicBezTo>
                    <a:cubicBezTo>
                      <a:pt x="1701" y="287"/>
                      <a:pt x="1682" y="221"/>
                      <a:pt x="1642" y="149"/>
                    </a:cubicBezTo>
                    <a:cubicBezTo>
                      <a:pt x="1603" y="64"/>
                      <a:pt x="1544" y="25"/>
                      <a:pt x="1485" y="6"/>
                    </a:cubicBezTo>
                    <a:cubicBezTo>
                      <a:pt x="1470" y="2"/>
                      <a:pt x="1455" y="1"/>
                      <a:pt x="1439" y="1"/>
                    </a:cubicBezTo>
                    <a:close/>
                    <a:moveTo>
                      <a:pt x="1001" y="228"/>
                    </a:moveTo>
                    <a:cubicBezTo>
                      <a:pt x="818" y="352"/>
                      <a:pt x="655" y="457"/>
                      <a:pt x="498" y="549"/>
                    </a:cubicBezTo>
                    <a:cubicBezTo>
                      <a:pt x="367" y="620"/>
                      <a:pt x="203" y="712"/>
                      <a:pt x="0" y="817"/>
                    </a:cubicBezTo>
                    <a:lnTo>
                      <a:pt x="262" y="1262"/>
                    </a:lnTo>
                    <a:cubicBezTo>
                      <a:pt x="445" y="1137"/>
                      <a:pt x="609" y="1039"/>
                      <a:pt x="740" y="954"/>
                    </a:cubicBezTo>
                    <a:cubicBezTo>
                      <a:pt x="903" y="869"/>
                      <a:pt x="1080" y="771"/>
                      <a:pt x="1263" y="673"/>
                    </a:cubicBezTo>
                    <a:lnTo>
                      <a:pt x="1001" y="22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" name="Google Shape;721;p33"/>
              <p:cNvSpPr/>
              <p:nvPr/>
            </p:nvSpPr>
            <p:spPr>
              <a:xfrm>
                <a:off x="3836075" y="2253300"/>
                <a:ext cx="37475" cy="42075"/>
              </a:xfrm>
              <a:custGeom>
                <a:avLst/>
                <a:gdLst/>
                <a:ahLst/>
                <a:cxnLst/>
                <a:rect l="l" t="t" r="r" b="b"/>
                <a:pathLst>
                  <a:path w="1499" h="1683" extrusionOk="0">
                    <a:moveTo>
                      <a:pt x="1054" y="1"/>
                    </a:moveTo>
                    <a:cubicBezTo>
                      <a:pt x="864" y="99"/>
                      <a:pt x="694" y="190"/>
                      <a:pt x="530" y="262"/>
                    </a:cubicBezTo>
                    <a:cubicBezTo>
                      <a:pt x="367" y="341"/>
                      <a:pt x="190" y="419"/>
                      <a:pt x="0" y="491"/>
                    </a:cubicBezTo>
                    <a:lnTo>
                      <a:pt x="210" y="949"/>
                    </a:lnTo>
                    <a:cubicBezTo>
                      <a:pt x="321" y="904"/>
                      <a:pt x="406" y="851"/>
                      <a:pt x="498" y="812"/>
                    </a:cubicBezTo>
                    <a:cubicBezTo>
                      <a:pt x="537" y="799"/>
                      <a:pt x="615" y="766"/>
                      <a:pt x="714" y="720"/>
                    </a:cubicBezTo>
                    <a:cubicBezTo>
                      <a:pt x="755" y="708"/>
                      <a:pt x="797" y="703"/>
                      <a:pt x="833" y="703"/>
                    </a:cubicBezTo>
                    <a:cubicBezTo>
                      <a:pt x="854" y="703"/>
                      <a:pt x="873" y="705"/>
                      <a:pt x="890" y="707"/>
                    </a:cubicBezTo>
                    <a:cubicBezTo>
                      <a:pt x="943" y="714"/>
                      <a:pt x="982" y="747"/>
                      <a:pt x="1001" y="786"/>
                    </a:cubicBezTo>
                    <a:cubicBezTo>
                      <a:pt x="1021" y="832"/>
                      <a:pt x="1021" y="877"/>
                      <a:pt x="1001" y="917"/>
                    </a:cubicBezTo>
                    <a:cubicBezTo>
                      <a:pt x="982" y="969"/>
                      <a:pt x="943" y="1002"/>
                      <a:pt x="884" y="1028"/>
                    </a:cubicBezTo>
                    <a:cubicBezTo>
                      <a:pt x="720" y="1100"/>
                      <a:pt x="550" y="1172"/>
                      <a:pt x="354" y="1257"/>
                    </a:cubicBezTo>
                    <a:lnTo>
                      <a:pt x="550" y="1682"/>
                    </a:lnTo>
                    <a:cubicBezTo>
                      <a:pt x="655" y="1630"/>
                      <a:pt x="786" y="1564"/>
                      <a:pt x="956" y="1486"/>
                    </a:cubicBezTo>
                    <a:lnTo>
                      <a:pt x="1237" y="1355"/>
                    </a:lnTo>
                    <a:cubicBezTo>
                      <a:pt x="1302" y="1322"/>
                      <a:pt x="1355" y="1276"/>
                      <a:pt x="1407" y="1224"/>
                    </a:cubicBezTo>
                    <a:cubicBezTo>
                      <a:pt x="1459" y="1165"/>
                      <a:pt x="1479" y="1100"/>
                      <a:pt x="1492" y="1028"/>
                    </a:cubicBezTo>
                    <a:cubicBezTo>
                      <a:pt x="1499" y="962"/>
                      <a:pt x="1479" y="877"/>
                      <a:pt x="1446" y="805"/>
                    </a:cubicBezTo>
                    <a:cubicBezTo>
                      <a:pt x="1407" y="714"/>
                      <a:pt x="1348" y="655"/>
                      <a:pt x="1270" y="616"/>
                    </a:cubicBezTo>
                    <a:cubicBezTo>
                      <a:pt x="1210" y="588"/>
                      <a:pt x="1145" y="577"/>
                      <a:pt x="1073" y="577"/>
                    </a:cubicBezTo>
                    <a:cubicBezTo>
                      <a:pt x="1041" y="577"/>
                      <a:pt x="1009" y="579"/>
                      <a:pt x="975" y="583"/>
                    </a:cubicBezTo>
                    <a:lnTo>
                      <a:pt x="1237" y="393"/>
                    </a:lnTo>
                    <a:lnTo>
                      <a:pt x="1139" y="197"/>
                    </a:lnTo>
                    <a:cubicBezTo>
                      <a:pt x="1119" y="158"/>
                      <a:pt x="1087" y="92"/>
                      <a:pt x="10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" name="Google Shape;722;p33"/>
              <p:cNvSpPr/>
              <p:nvPr/>
            </p:nvSpPr>
            <p:spPr>
              <a:xfrm>
                <a:off x="3841625" y="2293000"/>
                <a:ext cx="47800" cy="38800"/>
              </a:xfrm>
              <a:custGeom>
                <a:avLst/>
                <a:gdLst/>
                <a:ahLst/>
                <a:cxnLst/>
                <a:rect l="l" t="t" r="r" b="b"/>
                <a:pathLst>
                  <a:path w="1912" h="1552" extrusionOk="0">
                    <a:moveTo>
                      <a:pt x="1171" y="491"/>
                    </a:moveTo>
                    <a:cubicBezTo>
                      <a:pt x="1205" y="491"/>
                      <a:pt x="1238" y="495"/>
                      <a:pt x="1270" y="506"/>
                    </a:cubicBezTo>
                    <a:cubicBezTo>
                      <a:pt x="1322" y="532"/>
                      <a:pt x="1368" y="572"/>
                      <a:pt x="1381" y="637"/>
                    </a:cubicBezTo>
                    <a:cubicBezTo>
                      <a:pt x="1408" y="716"/>
                      <a:pt x="1408" y="775"/>
                      <a:pt x="1381" y="827"/>
                    </a:cubicBezTo>
                    <a:cubicBezTo>
                      <a:pt x="1355" y="879"/>
                      <a:pt x="1303" y="918"/>
                      <a:pt x="1218" y="938"/>
                    </a:cubicBezTo>
                    <a:cubicBezTo>
                      <a:pt x="1195" y="948"/>
                      <a:pt x="1172" y="953"/>
                      <a:pt x="1150" y="953"/>
                    </a:cubicBezTo>
                    <a:cubicBezTo>
                      <a:pt x="1128" y="953"/>
                      <a:pt x="1107" y="948"/>
                      <a:pt x="1087" y="938"/>
                    </a:cubicBezTo>
                    <a:cubicBezTo>
                      <a:pt x="1048" y="925"/>
                      <a:pt x="1015" y="912"/>
                      <a:pt x="989" y="879"/>
                    </a:cubicBezTo>
                    <a:cubicBezTo>
                      <a:pt x="963" y="846"/>
                      <a:pt x="950" y="814"/>
                      <a:pt x="943" y="775"/>
                    </a:cubicBezTo>
                    <a:cubicBezTo>
                      <a:pt x="917" y="709"/>
                      <a:pt x="923" y="663"/>
                      <a:pt x="950" y="604"/>
                    </a:cubicBezTo>
                    <a:cubicBezTo>
                      <a:pt x="976" y="559"/>
                      <a:pt x="1015" y="519"/>
                      <a:pt x="1080" y="500"/>
                    </a:cubicBezTo>
                    <a:cubicBezTo>
                      <a:pt x="1113" y="494"/>
                      <a:pt x="1142" y="491"/>
                      <a:pt x="1171" y="491"/>
                    </a:cubicBezTo>
                    <a:close/>
                    <a:moveTo>
                      <a:pt x="1184" y="0"/>
                    </a:moveTo>
                    <a:cubicBezTo>
                      <a:pt x="1108" y="0"/>
                      <a:pt x="1031" y="10"/>
                      <a:pt x="950" y="35"/>
                    </a:cubicBezTo>
                    <a:cubicBezTo>
                      <a:pt x="851" y="68"/>
                      <a:pt x="766" y="114"/>
                      <a:pt x="694" y="179"/>
                    </a:cubicBezTo>
                    <a:cubicBezTo>
                      <a:pt x="622" y="245"/>
                      <a:pt x="577" y="330"/>
                      <a:pt x="544" y="408"/>
                    </a:cubicBezTo>
                    <a:cubicBezTo>
                      <a:pt x="511" y="493"/>
                      <a:pt x="524" y="585"/>
                      <a:pt x="544" y="670"/>
                    </a:cubicBezTo>
                    <a:cubicBezTo>
                      <a:pt x="622" y="899"/>
                      <a:pt x="760" y="1017"/>
                      <a:pt x="969" y="1023"/>
                    </a:cubicBezTo>
                    <a:cubicBezTo>
                      <a:pt x="956" y="1030"/>
                      <a:pt x="936" y="1043"/>
                      <a:pt x="923" y="1043"/>
                    </a:cubicBezTo>
                    <a:cubicBezTo>
                      <a:pt x="904" y="1043"/>
                      <a:pt x="897" y="1049"/>
                      <a:pt x="891" y="1049"/>
                    </a:cubicBezTo>
                    <a:cubicBezTo>
                      <a:pt x="871" y="1049"/>
                      <a:pt x="851" y="1056"/>
                      <a:pt x="825" y="1062"/>
                    </a:cubicBezTo>
                    <a:cubicBezTo>
                      <a:pt x="782" y="1077"/>
                      <a:pt x="743" y="1084"/>
                      <a:pt x="706" y="1084"/>
                    </a:cubicBezTo>
                    <a:cubicBezTo>
                      <a:pt x="575" y="1084"/>
                      <a:pt x="482" y="993"/>
                      <a:pt x="426" y="814"/>
                    </a:cubicBezTo>
                    <a:cubicBezTo>
                      <a:pt x="407" y="735"/>
                      <a:pt x="393" y="670"/>
                      <a:pt x="393" y="598"/>
                    </a:cubicBezTo>
                    <a:cubicBezTo>
                      <a:pt x="393" y="526"/>
                      <a:pt x="400" y="454"/>
                      <a:pt x="413" y="362"/>
                    </a:cubicBezTo>
                    <a:lnTo>
                      <a:pt x="413" y="362"/>
                    </a:lnTo>
                    <a:lnTo>
                      <a:pt x="79" y="369"/>
                    </a:lnTo>
                    <a:cubicBezTo>
                      <a:pt x="40" y="441"/>
                      <a:pt x="14" y="532"/>
                      <a:pt x="7" y="650"/>
                    </a:cubicBezTo>
                    <a:cubicBezTo>
                      <a:pt x="1" y="755"/>
                      <a:pt x="14" y="879"/>
                      <a:pt x="53" y="1010"/>
                    </a:cubicBezTo>
                    <a:cubicBezTo>
                      <a:pt x="99" y="1141"/>
                      <a:pt x="151" y="1252"/>
                      <a:pt x="236" y="1344"/>
                    </a:cubicBezTo>
                    <a:cubicBezTo>
                      <a:pt x="315" y="1429"/>
                      <a:pt x="420" y="1501"/>
                      <a:pt x="537" y="1533"/>
                    </a:cubicBezTo>
                    <a:cubicBezTo>
                      <a:pt x="584" y="1546"/>
                      <a:pt x="633" y="1552"/>
                      <a:pt x="684" y="1552"/>
                    </a:cubicBezTo>
                    <a:cubicBezTo>
                      <a:pt x="769" y="1552"/>
                      <a:pt x="861" y="1536"/>
                      <a:pt x="963" y="1507"/>
                    </a:cubicBezTo>
                    <a:cubicBezTo>
                      <a:pt x="1375" y="1376"/>
                      <a:pt x="1695" y="1285"/>
                      <a:pt x="1911" y="1219"/>
                    </a:cubicBezTo>
                    <a:lnTo>
                      <a:pt x="1794" y="827"/>
                    </a:lnTo>
                    <a:lnTo>
                      <a:pt x="1545" y="833"/>
                    </a:lnTo>
                    <a:cubicBezTo>
                      <a:pt x="1682" y="716"/>
                      <a:pt x="1722" y="539"/>
                      <a:pt x="1650" y="310"/>
                    </a:cubicBezTo>
                    <a:cubicBezTo>
                      <a:pt x="1623" y="225"/>
                      <a:pt x="1578" y="160"/>
                      <a:pt x="1506" y="101"/>
                    </a:cubicBezTo>
                    <a:cubicBezTo>
                      <a:pt x="1427" y="48"/>
                      <a:pt x="1349" y="9"/>
                      <a:pt x="1251" y="3"/>
                    </a:cubicBezTo>
                    <a:cubicBezTo>
                      <a:pt x="1228" y="1"/>
                      <a:pt x="1206" y="0"/>
                      <a:pt x="11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" name="Google Shape;723;p33"/>
              <p:cNvSpPr/>
              <p:nvPr/>
            </p:nvSpPr>
            <p:spPr>
              <a:xfrm>
                <a:off x="3866000" y="2342600"/>
                <a:ext cx="41900" cy="46150"/>
              </a:xfrm>
              <a:custGeom>
                <a:avLst/>
                <a:gdLst/>
                <a:ahLst/>
                <a:cxnLst/>
                <a:rect l="l" t="t" r="r" b="b"/>
                <a:pathLst>
                  <a:path w="1676" h="1846" extrusionOk="0">
                    <a:moveTo>
                      <a:pt x="837" y="0"/>
                    </a:moveTo>
                    <a:cubicBezTo>
                      <a:pt x="796" y="0"/>
                      <a:pt x="752" y="3"/>
                      <a:pt x="707" y="7"/>
                    </a:cubicBezTo>
                    <a:cubicBezTo>
                      <a:pt x="459" y="27"/>
                      <a:pt x="276" y="125"/>
                      <a:pt x="151" y="289"/>
                    </a:cubicBezTo>
                    <a:cubicBezTo>
                      <a:pt x="40" y="465"/>
                      <a:pt x="1" y="701"/>
                      <a:pt x="40" y="1002"/>
                    </a:cubicBezTo>
                    <a:cubicBezTo>
                      <a:pt x="53" y="1198"/>
                      <a:pt x="112" y="1375"/>
                      <a:pt x="197" y="1532"/>
                    </a:cubicBezTo>
                    <a:cubicBezTo>
                      <a:pt x="276" y="1689"/>
                      <a:pt x="406" y="1793"/>
                      <a:pt x="590" y="1846"/>
                    </a:cubicBezTo>
                    <a:cubicBezTo>
                      <a:pt x="642" y="1656"/>
                      <a:pt x="701" y="1499"/>
                      <a:pt x="753" y="1375"/>
                    </a:cubicBezTo>
                    <a:cubicBezTo>
                      <a:pt x="661" y="1355"/>
                      <a:pt x="596" y="1309"/>
                      <a:pt x="544" y="1244"/>
                    </a:cubicBezTo>
                    <a:cubicBezTo>
                      <a:pt x="498" y="1185"/>
                      <a:pt x="472" y="1093"/>
                      <a:pt x="459" y="976"/>
                    </a:cubicBezTo>
                    <a:cubicBezTo>
                      <a:pt x="439" y="832"/>
                      <a:pt x="465" y="727"/>
                      <a:pt x="531" y="642"/>
                    </a:cubicBezTo>
                    <a:cubicBezTo>
                      <a:pt x="590" y="563"/>
                      <a:pt x="675" y="511"/>
                      <a:pt x="792" y="505"/>
                    </a:cubicBezTo>
                    <a:cubicBezTo>
                      <a:pt x="804" y="504"/>
                      <a:pt x="816" y="503"/>
                      <a:pt x="828" y="503"/>
                    </a:cubicBezTo>
                    <a:cubicBezTo>
                      <a:pt x="911" y="503"/>
                      <a:pt x="986" y="525"/>
                      <a:pt x="1061" y="577"/>
                    </a:cubicBezTo>
                    <a:cubicBezTo>
                      <a:pt x="1139" y="642"/>
                      <a:pt x="1185" y="734"/>
                      <a:pt x="1198" y="871"/>
                    </a:cubicBezTo>
                    <a:cubicBezTo>
                      <a:pt x="1218" y="963"/>
                      <a:pt x="1211" y="1061"/>
                      <a:pt x="1178" y="1152"/>
                    </a:cubicBezTo>
                    <a:cubicBezTo>
                      <a:pt x="1146" y="1237"/>
                      <a:pt x="1093" y="1316"/>
                      <a:pt x="1021" y="1362"/>
                    </a:cubicBezTo>
                    <a:cubicBezTo>
                      <a:pt x="1126" y="1525"/>
                      <a:pt x="1211" y="1663"/>
                      <a:pt x="1263" y="1787"/>
                    </a:cubicBezTo>
                    <a:cubicBezTo>
                      <a:pt x="1551" y="1610"/>
                      <a:pt x="1676" y="1290"/>
                      <a:pt x="1623" y="845"/>
                    </a:cubicBezTo>
                    <a:cubicBezTo>
                      <a:pt x="1591" y="531"/>
                      <a:pt x="1492" y="308"/>
                      <a:pt x="1329" y="171"/>
                    </a:cubicBezTo>
                    <a:cubicBezTo>
                      <a:pt x="1194" y="52"/>
                      <a:pt x="1033" y="0"/>
                      <a:pt x="83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" name="Google Shape;724;p33"/>
              <p:cNvSpPr/>
              <p:nvPr/>
            </p:nvSpPr>
            <p:spPr>
              <a:xfrm>
                <a:off x="3867650" y="2393600"/>
                <a:ext cx="30775" cy="36075"/>
              </a:xfrm>
              <a:custGeom>
                <a:avLst/>
                <a:gdLst/>
                <a:ahLst/>
                <a:cxnLst/>
                <a:rect l="l" t="t" r="r" b="b"/>
                <a:pathLst>
                  <a:path w="1231" h="1443" extrusionOk="0">
                    <a:moveTo>
                      <a:pt x="622" y="440"/>
                    </a:moveTo>
                    <a:cubicBezTo>
                      <a:pt x="694" y="453"/>
                      <a:pt x="753" y="473"/>
                      <a:pt x="792" y="519"/>
                    </a:cubicBezTo>
                    <a:cubicBezTo>
                      <a:pt x="831" y="558"/>
                      <a:pt x="857" y="630"/>
                      <a:pt x="851" y="722"/>
                    </a:cubicBezTo>
                    <a:cubicBezTo>
                      <a:pt x="851" y="813"/>
                      <a:pt x="824" y="885"/>
                      <a:pt x="772" y="924"/>
                    </a:cubicBezTo>
                    <a:cubicBezTo>
                      <a:pt x="733" y="964"/>
                      <a:pt x="667" y="983"/>
                      <a:pt x="602" y="983"/>
                    </a:cubicBezTo>
                    <a:cubicBezTo>
                      <a:pt x="530" y="983"/>
                      <a:pt x="471" y="957"/>
                      <a:pt x="432" y="911"/>
                    </a:cubicBezTo>
                    <a:cubicBezTo>
                      <a:pt x="393" y="859"/>
                      <a:pt x="373" y="787"/>
                      <a:pt x="367" y="696"/>
                    </a:cubicBezTo>
                    <a:cubicBezTo>
                      <a:pt x="367" y="604"/>
                      <a:pt x="393" y="538"/>
                      <a:pt x="438" y="499"/>
                    </a:cubicBezTo>
                    <a:cubicBezTo>
                      <a:pt x="491" y="460"/>
                      <a:pt x="543" y="440"/>
                      <a:pt x="622" y="440"/>
                    </a:cubicBezTo>
                    <a:close/>
                    <a:moveTo>
                      <a:pt x="598" y="0"/>
                    </a:moveTo>
                    <a:cubicBezTo>
                      <a:pt x="435" y="0"/>
                      <a:pt x="303" y="52"/>
                      <a:pt x="203" y="146"/>
                    </a:cubicBezTo>
                    <a:cubicBezTo>
                      <a:pt x="85" y="257"/>
                      <a:pt x="20" y="427"/>
                      <a:pt x="13" y="676"/>
                    </a:cubicBezTo>
                    <a:cubicBezTo>
                      <a:pt x="0" y="924"/>
                      <a:pt x="46" y="1108"/>
                      <a:pt x="151" y="1232"/>
                    </a:cubicBezTo>
                    <a:cubicBezTo>
                      <a:pt x="262" y="1363"/>
                      <a:pt x="406" y="1435"/>
                      <a:pt x="589" y="1441"/>
                    </a:cubicBezTo>
                    <a:cubicBezTo>
                      <a:pt x="600" y="1442"/>
                      <a:pt x="610" y="1442"/>
                      <a:pt x="621" y="1442"/>
                    </a:cubicBezTo>
                    <a:cubicBezTo>
                      <a:pt x="715" y="1442"/>
                      <a:pt x="808" y="1417"/>
                      <a:pt x="890" y="1376"/>
                    </a:cubicBezTo>
                    <a:cubicBezTo>
                      <a:pt x="988" y="1324"/>
                      <a:pt x="1060" y="1245"/>
                      <a:pt x="1119" y="1134"/>
                    </a:cubicBezTo>
                    <a:cubicBezTo>
                      <a:pt x="1178" y="1023"/>
                      <a:pt x="1210" y="892"/>
                      <a:pt x="1217" y="728"/>
                    </a:cubicBezTo>
                    <a:cubicBezTo>
                      <a:pt x="1230" y="493"/>
                      <a:pt x="1184" y="310"/>
                      <a:pt x="1080" y="185"/>
                    </a:cubicBezTo>
                    <a:cubicBezTo>
                      <a:pt x="968" y="74"/>
                      <a:pt x="831" y="9"/>
                      <a:pt x="654" y="2"/>
                    </a:cubicBezTo>
                    <a:cubicBezTo>
                      <a:pt x="635" y="1"/>
                      <a:pt x="616" y="0"/>
                      <a:pt x="5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" name="Google Shape;725;p33"/>
              <p:cNvSpPr/>
              <p:nvPr/>
            </p:nvSpPr>
            <p:spPr>
              <a:xfrm>
                <a:off x="3856675" y="2431250"/>
                <a:ext cx="39950" cy="55875"/>
              </a:xfrm>
              <a:custGeom>
                <a:avLst/>
                <a:gdLst/>
                <a:ahLst/>
                <a:cxnLst/>
                <a:rect l="l" t="t" r="r" b="b"/>
                <a:pathLst>
                  <a:path w="1598" h="2235" extrusionOk="0">
                    <a:moveTo>
                      <a:pt x="459" y="1"/>
                    </a:moveTo>
                    <a:lnTo>
                      <a:pt x="354" y="498"/>
                    </a:lnTo>
                    <a:cubicBezTo>
                      <a:pt x="465" y="518"/>
                      <a:pt x="563" y="531"/>
                      <a:pt x="662" y="557"/>
                    </a:cubicBezTo>
                    <a:cubicBezTo>
                      <a:pt x="707" y="570"/>
                      <a:pt x="779" y="590"/>
                      <a:pt x="884" y="616"/>
                    </a:cubicBezTo>
                    <a:cubicBezTo>
                      <a:pt x="956" y="629"/>
                      <a:pt x="1008" y="662"/>
                      <a:pt x="1041" y="701"/>
                    </a:cubicBezTo>
                    <a:cubicBezTo>
                      <a:pt x="1074" y="747"/>
                      <a:pt x="1080" y="786"/>
                      <a:pt x="1074" y="832"/>
                    </a:cubicBezTo>
                    <a:cubicBezTo>
                      <a:pt x="1054" y="871"/>
                      <a:pt x="1034" y="910"/>
                      <a:pt x="989" y="930"/>
                    </a:cubicBezTo>
                    <a:cubicBezTo>
                      <a:pt x="963" y="947"/>
                      <a:pt x="928" y="956"/>
                      <a:pt x="892" y="956"/>
                    </a:cubicBezTo>
                    <a:cubicBezTo>
                      <a:pt x="874" y="956"/>
                      <a:pt x="856" y="954"/>
                      <a:pt x="838" y="949"/>
                    </a:cubicBezTo>
                    <a:cubicBezTo>
                      <a:pt x="675" y="910"/>
                      <a:pt x="485" y="858"/>
                      <a:pt x="282" y="805"/>
                    </a:cubicBezTo>
                    <a:lnTo>
                      <a:pt x="177" y="1277"/>
                    </a:lnTo>
                    <a:cubicBezTo>
                      <a:pt x="282" y="1290"/>
                      <a:pt x="452" y="1322"/>
                      <a:pt x="694" y="1381"/>
                    </a:cubicBezTo>
                    <a:cubicBezTo>
                      <a:pt x="779" y="1394"/>
                      <a:pt x="838" y="1427"/>
                      <a:pt x="871" y="1473"/>
                    </a:cubicBezTo>
                    <a:cubicBezTo>
                      <a:pt x="904" y="1519"/>
                      <a:pt x="910" y="1564"/>
                      <a:pt x="904" y="1610"/>
                    </a:cubicBezTo>
                    <a:cubicBezTo>
                      <a:pt x="884" y="1669"/>
                      <a:pt x="858" y="1702"/>
                      <a:pt x="819" y="1728"/>
                    </a:cubicBezTo>
                    <a:cubicBezTo>
                      <a:pt x="793" y="1741"/>
                      <a:pt x="762" y="1751"/>
                      <a:pt x="727" y="1751"/>
                    </a:cubicBezTo>
                    <a:cubicBezTo>
                      <a:pt x="708" y="1751"/>
                      <a:pt x="689" y="1748"/>
                      <a:pt x="668" y="1741"/>
                    </a:cubicBezTo>
                    <a:cubicBezTo>
                      <a:pt x="478" y="1702"/>
                      <a:pt x="289" y="1649"/>
                      <a:pt x="112" y="1604"/>
                    </a:cubicBezTo>
                    <a:lnTo>
                      <a:pt x="1" y="2068"/>
                    </a:lnTo>
                    <a:cubicBezTo>
                      <a:pt x="73" y="2088"/>
                      <a:pt x="191" y="2107"/>
                      <a:pt x="348" y="2140"/>
                    </a:cubicBezTo>
                    <a:lnTo>
                      <a:pt x="688" y="2219"/>
                    </a:lnTo>
                    <a:cubicBezTo>
                      <a:pt x="739" y="2230"/>
                      <a:pt x="787" y="2235"/>
                      <a:pt x="831" y="2235"/>
                    </a:cubicBezTo>
                    <a:cubicBezTo>
                      <a:pt x="916" y="2235"/>
                      <a:pt x="990" y="2216"/>
                      <a:pt x="1054" y="2186"/>
                    </a:cubicBezTo>
                    <a:cubicBezTo>
                      <a:pt x="1152" y="2134"/>
                      <a:pt x="1218" y="2042"/>
                      <a:pt x="1244" y="1924"/>
                    </a:cubicBezTo>
                    <a:cubicBezTo>
                      <a:pt x="1263" y="1826"/>
                      <a:pt x="1250" y="1734"/>
                      <a:pt x="1211" y="1643"/>
                    </a:cubicBezTo>
                    <a:cubicBezTo>
                      <a:pt x="1172" y="1551"/>
                      <a:pt x="1106" y="1486"/>
                      <a:pt x="1015" y="1434"/>
                    </a:cubicBezTo>
                    <a:lnTo>
                      <a:pt x="1015" y="1434"/>
                    </a:lnTo>
                    <a:cubicBezTo>
                      <a:pt x="1025" y="1434"/>
                      <a:pt x="1034" y="1435"/>
                      <a:pt x="1044" y="1435"/>
                    </a:cubicBezTo>
                    <a:cubicBezTo>
                      <a:pt x="1131" y="1435"/>
                      <a:pt x="1212" y="1408"/>
                      <a:pt x="1277" y="1355"/>
                    </a:cubicBezTo>
                    <a:cubicBezTo>
                      <a:pt x="1349" y="1296"/>
                      <a:pt x="1401" y="1218"/>
                      <a:pt x="1427" y="1113"/>
                    </a:cubicBezTo>
                    <a:cubicBezTo>
                      <a:pt x="1447" y="1021"/>
                      <a:pt x="1440" y="943"/>
                      <a:pt x="1401" y="858"/>
                    </a:cubicBezTo>
                    <a:cubicBezTo>
                      <a:pt x="1368" y="779"/>
                      <a:pt x="1296" y="714"/>
                      <a:pt x="1185" y="655"/>
                    </a:cubicBezTo>
                    <a:lnTo>
                      <a:pt x="1185" y="655"/>
                    </a:lnTo>
                    <a:lnTo>
                      <a:pt x="1506" y="662"/>
                    </a:lnTo>
                    <a:cubicBezTo>
                      <a:pt x="1525" y="570"/>
                      <a:pt x="1538" y="498"/>
                      <a:pt x="1545" y="452"/>
                    </a:cubicBezTo>
                    <a:cubicBezTo>
                      <a:pt x="1558" y="406"/>
                      <a:pt x="1571" y="334"/>
                      <a:pt x="1597" y="243"/>
                    </a:cubicBezTo>
                    <a:cubicBezTo>
                      <a:pt x="1394" y="210"/>
                      <a:pt x="1205" y="177"/>
                      <a:pt x="1021" y="138"/>
                    </a:cubicBezTo>
                    <a:cubicBezTo>
                      <a:pt x="845" y="99"/>
                      <a:pt x="655" y="60"/>
                      <a:pt x="4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" name="Google Shape;726;p33"/>
              <p:cNvSpPr/>
              <p:nvPr/>
            </p:nvSpPr>
            <p:spPr>
              <a:xfrm>
                <a:off x="3839175" y="2481475"/>
                <a:ext cx="42725" cy="44525"/>
              </a:xfrm>
              <a:custGeom>
                <a:avLst/>
                <a:gdLst/>
                <a:ahLst/>
                <a:cxnLst/>
                <a:rect l="l" t="t" r="r" b="b"/>
                <a:pathLst>
                  <a:path w="1709" h="1781" extrusionOk="0">
                    <a:moveTo>
                      <a:pt x="919" y="826"/>
                    </a:moveTo>
                    <a:cubicBezTo>
                      <a:pt x="944" y="826"/>
                      <a:pt x="969" y="833"/>
                      <a:pt x="995" y="844"/>
                    </a:cubicBezTo>
                    <a:cubicBezTo>
                      <a:pt x="1080" y="877"/>
                      <a:pt x="1139" y="916"/>
                      <a:pt x="1152" y="969"/>
                    </a:cubicBezTo>
                    <a:cubicBezTo>
                      <a:pt x="1172" y="1027"/>
                      <a:pt x="1172" y="1080"/>
                      <a:pt x="1139" y="1152"/>
                    </a:cubicBezTo>
                    <a:cubicBezTo>
                      <a:pt x="1113" y="1217"/>
                      <a:pt x="1074" y="1263"/>
                      <a:pt x="1015" y="1276"/>
                    </a:cubicBezTo>
                    <a:cubicBezTo>
                      <a:pt x="989" y="1287"/>
                      <a:pt x="962" y="1293"/>
                      <a:pt x="934" y="1293"/>
                    </a:cubicBezTo>
                    <a:cubicBezTo>
                      <a:pt x="899" y="1293"/>
                      <a:pt x="862" y="1284"/>
                      <a:pt x="825" y="1269"/>
                    </a:cubicBezTo>
                    <a:cubicBezTo>
                      <a:pt x="766" y="1243"/>
                      <a:pt x="727" y="1204"/>
                      <a:pt x="701" y="1145"/>
                    </a:cubicBezTo>
                    <a:cubicBezTo>
                      <a:pt x="681" y="1086"/>
                      <a:pt x="681" y="1034"/>
                      <a:pt x="714" y="982"/>
                    </a:cubicBezTo>
                    <a:cubicBezTo>
                      <a:pt x="720" y="949"/>
                      <a:pt x="747" y="916"/>
                      <a:pt x="766" y="897"/>
                    </a:cubicBezTo>
                    <a:cubicBezTo>
                      <a:pt x="792" y="870"/>
                      <a:pt x="825" y="851"/>
                      <a:pt x="864" y="838"/>
                    </a:cubicBezTo>
                    <a:cubicBezTo>
                      <a:pt x="884" y="829"/>
                      <a:pt x="902" y="826"/>
                      <a:pt x="919" y="826"/>
                    </a:cubicBezTo>
                    <a:close/>
                    <a:moveTo>
                      <a:pt x="177" y="0"/>
                    </a:moveTo>
                    <a:lnTo>
                      <a:pt x="1" y="445"/>
                    </a:lnTo>
                    <a:cubicBezTo>
                      <a:pt x="66" y="471"/>
                      <a:pt x="177" y="517"/>
                      <a:pt x="341" y="576"/>
                    </a:cubicBezTo>
                    <a:cubicBezTo>
                      <a:pt x="505" y="641"/>
                      <a:pt x="629" y="681"/>
                      <a:pt x="701" y="713"/>
                    </a:cubicBezTo>
                    <a:cubicBezTo>
                      <a:pt x="603" y="713"/>
                      <a:pt x="518" y="740"/>
                      <a:pt x="439" y="798"/>
                    </a:cubicBezTo>
                    <a:cubicBezTo>
                      <a:pt x="367" y="851"/>
                      <a:pt x="308" y="929"/>
                      <a:pt x="269" y="1034"/>
                    </a:cubicBezTo>
                    <a:cubicBezTo>
                      <a:pt x="236" y="1126"/>
                      <a:pt x="230" y="1211"/>
                      <a:pt x="249" y="1302"/>
                    </a:cubicBezTo>
                    <a:cubicBezTo>
                      <a:pt x="276" y="1394"/>
                      <a:pt x="328" y="1472"/>
                      <a:pt x="400" y="1551"/>
                    </a:cubicBezTo>
                    <a:cubicBezTo>
                      <a:pt x="472" y="1623"/>
                      <a:pt x="557" y="1682"/>
                      <a:pt x="655" y="1721"/>
                    </a:cubicBezTo>
                    <a:cubicBezTo>
                      <a:pt x="743" y="1756"/>
                      <a:pt x="831" y="1781"/>
                      <a:pt x="919" y="1781"/>
                    </a:cubicBezTo>
                    <a:cubicBezTo>
                      <a:pt x="929" y="1781"/>
                      <a:pt x="939" y="1780"/>
                      <a:pt x="949" y="1780"/>
                    </a:cubicBezTo>
                    <a:cubicBezTo>
                      <a:pt x="1048" y="1767"/>
                      <a:pt x="1139" y="1740"/>
                      <a:pt x="1211" y="1695"/>
                    </a:cubicBezTo>
                    <a:cubicBezTo>
                      <a:pt x="1290" y="1649"/>
                      <a:pt x="1342" y="1577"/>
                      <a:pt x="1375" y="1498"/>
                    </a:cubicBezTo>
                    <a:cubicBezTo>
                      <a:pt x="1414" y="1400"/>
                      <a:pt x="1420" y="1302"/>
                      <a:pt x="1414" y="1211"/>
                    </a:cubicBezTo>
                    <a:cubicBezTo>
                      <a:pt x="1407" y="1126"/>
                      <a:pt x="1355" y="1040"/>
                      <a:pt x="1283" y="969"/>
                    </a:cubicBezTo>
                    <a:lnTo>
                      <a:pt x="1283" y="969"/>
                    </a:lnTo>
                    <a:lnTo>
                      <a:pt x="1551" y="1008"/>
                    </a:lnTo>
                    <a:lnTo>
                      <a:pt x="1708" y="635"/>
                    </a:lnTo>
                    <a:cubicBezTo>
                      <a:pt x="1466" y="537"/>
                      <a:pt x="1211" y="432"/>
                      <a:pt x="943" y="327"/>
                    </a:cubicBezTo>
                    <a:cubicBezTo>
                      <a:pt x="681" y="216"/>
                      <a:pt x="420" y="105"/>
                      <a:pt x="1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7" name="Google Shape;727;p33"/>
              <p:cNvSpPr/>
              <p:nvPr/>
            </p:nvSpPr>
            <p:spPr>
              <a:xfrm>
                <a:off x="3822675" y="2523500"/>
                <a:ext cx="37475" cy="37425"/>
              </a:xfrm>
              <a:custGeom>
                <a:avLst/>
                <a:gdLst/>
                <a:ahLst/>
                <a:cxnLst/>
                <a:rect l="l" t="t" r="r" b="b"/>
                <a:pathLst>
                  <a:path w="1499" h="1497" extrusionOk="0">
                    <a:moveTo>
                      <a:pt x="823" y="462"/>
                    </a:moveTo>
                    <a:cubicBezTo>
                      <a:pt x="833" y="462"/>
                      <a:pt x="842" y="465"/>
                      <a:pt x="851" y="472"/>
                    </a:cubicBezTo>
                    <a:cubicBezTo>
                      <a:pt x="883" y="498"/>
                      <a:pt x="883" y="544"/>
                      <a:pt x="857" y="616"/>
                    </a:cubicBezTo>
                    <a:lnTo>
                      <a:pt x="831" y="694"/>
                    </a:lnTo>
                    <a:cubicBezTo>
                      <a:pt x="818" y="740"/>
                      <a:pt x="798" y="792"/>
                      <a:pt x="785" y="831"/>
                    </a:cubicBezTo>
                    <a:cubicBezTo>
                      <a:pt x="765" y="871"/>
                      <a:pt x="759" y="903"/>
                      <a:pt x="759" y="943"/>
                    </a:cubicBezTo>
                    <a:lnTo>
                      <a:pt x="707" y="923"/>
                    </a:lnTo>
                    <a:cubicBezTo>
                      <a:pt x="674" y="877"/>
                      <a:pt x="661" y="825"/>
                      <a:pt x="667" y="753"/>
                    </a:cubicBezTo>
                    <a:cubicBezTo>
                      <a:pt x="674" y="688"/>
                      <a:pt x="700" y="609"/>
                      <a:pt x="739" y="537"/>
                    </a:cubicBezTo>
                    <a:cubicBezTo>
                      <a:pt x="764" y="489"/>
                      <a:pt x="795" y="462"/>
                      <a:pt x="823" y="462"/>
                    </a:cubicBezTo>
                    <a:close/>
                    <a:moveTo>
                      <a:pt x="1086" y="609"/>
                    </a:moveTo>
                    <a:cubicBezTo>
                      <a:pt x="1099" y="668"/>
                      <a:pt x="1112" y="733"/>
                      <a:pt x="1099" y="792"/>
                    </a:cubicBezTo>
                    <a:cubicBezTo>
                      <a:pt x="1093" y="851"/>
                      <a:pt x="1066" y="903"/>
                      <a:pt x="1034" y="982"/>
                    </a:cubicBezTo>
                    <a:cubicBezTo>
                      <a:pt x="1021" y="1008"/>
                      <a:pt x="1001" y="1028"/>
                      <a:pt x="981" y="1041"/>
                    </a:cubicBezTo>
                    <a:cubicBezTo>
                      <a:pt x="965" y="1053"/>
                      <a:pt x="951" y="1058"/>
                      <a:pt x="939" y="1058"/>
                    </a:cubicBezTo>
                    <a:cubicBezTo>
                      <a:pt x="933" y="1058"/>
                      <a:pt x="927" y="1056"/>
                      <a:pt x="922" y="1054"/>
                    </a:cubicBezTo>
                    <a:cubicBezTo>
                      <a:pt x="903" y="1041"/>
                      <a:pt x="896" y="1028"/>
                      <a:pt x="896" y="1002"/>
                    </a:cubicBezTo>
                    <a:cubicBezTo>
                      <a:pt x="896" y="982"/>
                      <a:pt x="916" y="943"/>
                      <a:pt x="936" y="897"/>
                    </a:cubicBezTo>
                    <a:cubicBezTo>
                      <a:pt x="1001" y="779"/>
                      <a:pt x="1053" y="694"/>
                      <a:pt x="1086" y="609"/>
                    </a:cubicBezTo>
                    <a:close/>
                    <a:moveTo>
                      <a:pt x="831" y="1"/>
                    </a:moveTo>
                    <a:cubicBezTo>
                      <a:pt x="796" y="1"/>
                      <a:pt x="763" y="7"/>
                      <a:pt x="733" y="20"/>
                    </a:cubicBezTo>
                    <a:cubicBezTo>
                      <a:pt x="641" y="53"/>
                      <a:pt x="569" y="138"/>
                      <a:pt x="497" y="256"/>
                    </a:cubicBezTo>
                    <a:cubicBezTo>
                      <a:pt x="438" y="367"/>
                      <a:pt x="406" y="465"/>
                      <a:pt x="419" y="563"/>
                    </a:cubicBezTo>
                    <a:cubicBezTo>
                      <a:pt x="438" y="661"/>
                      <a:pt x="478" y="760"/>
                      <a:pt x="563" y="845"/>
                    </a:cubicBezTo>
                    <a:lnTo>
                      <a:pt x="510" y="825"/>
                    </a:lnTo>
                    <a:cubicBezTo>
                      <a:pt x="450" y="786"/>
                      <a:pt x="389" y="771"/>
                      <a:pt x="333" y="771"/>
                    </a:cubicBezTo>
                    <a:cubicBezTo>
                      <a:pt x="322" y="771"/>
                      <a:pt x="311" y="772"/>
                      <a:pt x="301" y="773"/>
                    </a:cubicBezTo>
                    <a:cubicBezTo>
                      <a:pt x="236" y="779"/>
                      <a:pt x="170" y="838"/>
                      <a:pt x="111" y="943"/>
                    </a:cubicBezTo>
                    <a:cubicBezTo>
                      <a:pt x="79" y="995"/>
                      <a:pt x="65" y="1028"/>
                      <a:pt x="46" y="1060"/>
                    </a:cubicBezTo>
                    <a:cubicBezTo>
                      <a:pt x="33" y="1087"/>
                      <a:pt x="13" y="1126"/>
                      <a:pt x="0" y="1165"/>
                    </a:cubicBezTo>
                    <a:lnTo>
                      <a:pt x="170" y="1270"/>
                    </a:lnTo>
                    <a:cubicBezTo>
                      <a:pt x="196" y="1250"/>
                      <a:pt x="216" y="1231"/>
                      <a:pt x="242" y="1231"/>
                    </a:cubicBezTo>
                    <a:cubicBezTo>
                      <a:pt x="268" y="1231"/>
                      <a:pt x="301" y="1244"/>
                      <a:pt x="340" y="1263"/>
                    </a:cubicBezTo>
                    <a:lnTo>
                      <a:pt x="543" y="1394"/>
                    </a:lnTo>
                    <a:cubicBezTo>
                      <a:pt x="663" y="1463"/>
                      <a:pt x="776" y="1497"/>
                      <a:pt x="878" y="1497"/>
                    </a:cubicBezTo>
                    <a:cubicBezTo>
                      <a:pt x="921" y="1497"/>
                      <a:pt x="962" y="1491"/>
                      <a:pt x="1001" y="1479"/>
                    </a:cubicBezTo>
                    <a:cubicBezTo>
                      <a:pt x="1138" y="1427"/>
                      <a:pt x="1263" y="1316"/>
                      <a:pt x="1367" y="1126"/>
                    </a:cubicBezTo>
                    <a:cubicBezTo>
                      <a:pt x="1446" y="995"/>
                      <a:pt x="1485" y="864"/>
                      <a:pt x="1492" y="740"/>
                    </a:cubicBezTo>
                    <a:cubicBezTo>
                      <a:pt x="1498" y="616"/>
                      <a:pt x="1479" y="498"/>
                      <a:pt x="1426" y="367"/>
                    </a:cubicBezTo>
                    <a:cubicBezTo>
                      <a:pt x="1322" y="432"/>
                      <a:pt x="1217" y="485"/>
                      <a:pt x="1093" y="544"/>
                    </a:cubicBezTo>
                    <a:cubicBezTo>
                      <a:pt x="1138" y="419"/>
                      <a:pt x="1151" y="321"/>
                      <a:pt x="1138" y="243"/>
                    </a:cubicBezTo>
                    <a:cubicBezTo>
                      <a:pt x="1132" y="158"/>
                      <a:pt x="1086" y="105"/>
                      <a:pt x="1001" y="53"/>
                    </a:cubicBezTo>
                    <a:cubicBezTo>
                      <a:pt x="941" y="17"/>
                      <a:pt x="884" y="1"/>
                      <a:pt x="8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8" name="Google Shape;728;p33"/>
              <p:cNvSpPr/>
              <p:nvPr/>
            </p:nvSpPr>
            <p:spPr>
              <a:xfrm>
                <a:off x="3801725" y="2554250"/>
                <a:ext cx="42875" cy="39925"/>
              </a:xfrm>
              <a:custGeom>
                <a:avLst/>
                <a:gdLst/>
                <a:ahLst/>
                <a:cxnLst/>
                <a:rect l="l" t="t" r="r" b="b"/>
                <a:pathLst>
                  <a:path w="1715" h="1597" extrusionOk="0">
                    <a:moveTo>
                      <a:pt x="792" y="1"/>
                    </a:moveTo>
                    <a:lnTo>
                      <a:pt x="485" y="406"/>
                    </a:lnTo>
                    <a:cubicBezTo>
                      <a:pt x="570" y="472"/>
                      <a:pt x="661" y="537"/>
                      <a:pt x="733" y="589"/>
                    </a:cubicBezTo>
                    <a:cubicBezTo>
                      <a:pt x="766" y="622"/>
                      <a:pt x="831" y="674"/>
                      <a:pt x="917" y="740"/>
                    </a:cubicBezTo>
                    <a:cubicBezTo>
                      <a:pt x="962" y="786"/>
                      <a:pt x="995" y="838"/>
                      <a:pt x="1015" y="884"/>
                    </a:cubicBezTo>
                    <a:cubicBezTo>
                      <a:pt x="1021" y="936"/>
                      <a:pt x="1015" y="975"/>
                      <a:pt x="989" y="1015"/>
                    </a:cubicBezTo>
                    <a:cubicBezTo>
                      <a:pt x="969" y="1047"/>
                      <a:pt x="923" y="1074"/>
                      <a:pt x="877" y="1074"/>
                    </a:cubicBezTo>
                    <a:cubicBezTo>
                      <a:pt x="825" y="1074"/>
                      <a:pt x="779" y="1060"/>
                      <a:pt x="727" y="1015"/>
                    </a:cubicBezTo>
                    <a:cubicBezTo>
                      <a:pt x="589" y="910"/>
                      <a:pt x="445" y="786"/>
                      <a:pt x="282" y="655"/>
                    </a:cubicBezTo>
                    <a:lnTo>
                      <a:pt x="1" y="1041"/>
                    </a:lnTo>
                    <a:cubicBezTo>
                      <a:pt x="99" y="1106"/>
                      <a:pt x="223" y="1198"/>
                      <a:pt x="367" y="1309"/>
                    </a:cubicBezTo>
                    <a:lnTo>
                      <a:pt x="616" y="1499"/>
                    </a:lnTo>
                    <a:cubicBezTo>
                      <a:pt x="668" y="1551"/>
                      <a:pt x="733" y="1571"/>
                      <a:pt x="812" y="1590"/>
                    </a:cubicBezTo>
                    <a:cubicBezTo>
                      <a:pt x="834" y="1595"/>
                      <a:pt x="856" y="1597"/>
                      <a:pt x="879" y="1597"/>
                    </a:cubicBezTo>
                    <a:cubicBezTo>
                      <a:pt x="925" y="1597"/>
                      <a:pt x="971" y="1588"/>
                      <a:pt x="1015" y="1571"/>
                    </a:cubicBezTo>
                    <a:cubicBezTo>
                      <a:pt x="1080" y="1551"/>
                      <a:pt x="1146" y="1499"/>
                      <a:pt x="1191" y="1433"/>
                    </a:cubicBezTo>
                    <a:cubicBezTo>
                      <a:pt x="1250" y="1361"/>
                      <a:pt x="1276" y="1276"/>
                      <a:pt x="1276" y="1191"/>
                    </a:cubicBezTo>
                    <a:cubicBezTo>
                      <a:pt x="1276" y="1100"/>
                      <a:pt x="1244" y="1008"/>
                      <a:pt x="1172" y="910"/>
                    </a:cubicBezTo>
                    <a:lnTo>
                      <a:pt x="1172" y="910"/>
                    </a:lnTo>
                    <a:lnTo>
                      <a:pt x="1453" y="1047"/>
                    </a:lnTo>
                    <a:cubicBezTo>
                      <a:pt x="1505" y="975"/>
                      <a:pt x="1545" y="916"/>
                      <a:pt x="1577" y="877"/>
                    </a:cubicBezTo>
                    <a:cubicBezTo>
                      <a:pt x="1610" y="845"/>
                      <a:pt x="1662" y="786"/>
                      <a:pt x="1715" y="714"/>
                    </a:cubicBezTo>
                    <a:cubicBezTo>
                      <a:pt x="1545" y="589"/>
                      <a:pt x="1388" y="485"/>
                      <a:pt x="1244" y="373"/>
                    </a:cubicBezTo>
                    <a:cubicBezTo>
                      <a:pt x="1093" y="256"/>
                      <a:pt x="949" y="131"/>
                      <a:pt x="79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9" name="Google Shape;729;p33"/>
              <p:cNvSpPr/>
              <p:nvPr/>
            </p:nvSpPr>
            <p:spPr>
              <a:xfrm>
                <a:off x="3781125" y="2573550"/>
                <a:ext cx="40425" cy="54175"/>
              </a:xfrm>
              <a:custGeom>
                <a:avLst/>
                <a:gdLst/>
                <a:ahLst/>
                <a:cxnLst/>
                <a:rect l="l" t="t" r="r" b="b"/>
                <a:pathLst>
                  <a:path w="1617" h="2167" extrusionOk="0">
                    <a:moveTo>
                      <a:pt x="301" y="1"/>
                    </a:moveTo>
                    <a:cubicBezTo>
                      <a:pt x="144" y="158"/>
                      <a:pt x="59" y="321"/>
                      <a:pt x="26" y="491"/>
                    </a:cubicBezTo>
                    <a:cubicBezTo>
                      <a:pt x="0" y="661"/>
                      <a:pt x="13" y="845"/>
                      <a:pt x="79" y="1015"/>
                    </a:cubicBezTo>
                    <a:cubicBezTo>
                      <a:pt x="210" y="1348"/>
                      <a:pt x="360" y="1695"/>
                      <a:pt x="517" y="2042"/>
                    </a:cubicBezTo>
                    <a:lnTo>
                      <a:pt x="563" y="2166"/>
                    </a:lnTo>
                    <a:lnTo>
                      <a:pt x="923" y="1813"/>
                    </a:lnTo>
                    <a:cubicBezTo>
                      <a:pt x="870" y="1734"/>
                      <a:pt x="772" y="1545"/>
                      <a:pt x="628" y="1250"/>
                    </a:cubicBezTo>
                    <a:lnTo>
                      <a:pt x="543" y="1093"/>
                    </a:lnTo>
                    <a:lnTo>
                      <a:pt x="674" y="1159"/>
                    </a:lnTo>
                    <a:cubicBezTo>
                      <a:pt x="726" y="1185"/>
                      <a:pt x="766" y="1204"/>
                      <a:pt x="792" y="1217"/>
                    </a:cubicBezTo>
                    <a:cubicBezTo>
                      <a:pt x="870" y="1257"/>
                      <a:pt x="955" y="1309"/>
                      <a:pt x="1047" y="1348"/>
                    </a:cubicBezTo>
                    <a:cubicBezTo>
                      <a:pt x="1126" y="1388"/>
                      <a:pt x="1198" y="1433"/>
                      <a:pt x="1263" y="1473"/>
                    </a:cubicBezTo>
                    <a:lnTo>
                      <a:pt x="1616" y="1113"/>
                    </a:lnTo>
                    <a:cubicBezTo>
                      <a:pt x="1309" y="995"/>
                      <a:pt x="1067" y="897"/>
                      <a:pt x="897" y="825"/>
                    </a:cubicBezTo>
                    <a:cubicBezTo>
                      <a:pt x="726" y="753"/>
                      <a:pt x="569" y="688"/>
                      <a:pt x="426" y="616"/>
                    </a:cubicBezTo>
                    <a:cubicBezTo>
                      <a:pt x="439" y="530"/>
                      <a:pt x="478" y="459"/>
                      <a:pt x="563" y="373"/>
                    </a:cubicBezTo>
                    <a:cubicBezTo>
                      <a:pt x="609" y="328"/>
                      <a:pt x="668" y="275"/>
                      <a:pt x="733" y="236"/>
                    </a:cubicBezTo>
                    <a:cubicBezTo>
                      <a:pt x="668" y="210"/>
                      <a:pt x="602" y="177"/>
                      <a:pt x="550" y="144"/>
                    </a:cubicBezTo>
                    <a:cubicBezTo>
                      <a:pt x="484" y="112"/>
                      <a:pt x="406" y="66"/>
                      <a:pt x="30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0" name="Google Shape;730;p33"/>
              <p:cNvSpPr/>
              <p:nvPr/>
            </p:nvSpPr>
            <p:spPr>
              <a:xfrm>
                <a:off x="3755600" y="2624250"/>
                <a:ext cx="24575" cy="22100"/>
              </a:xfrm>
              <a:custGeom>
                <a:avLst/>
                <a:gdLst/>
                <a:ahLst/>
                <a:cxnLst/>
                <a:rect l="l" t="t" r="r" b="b"/>
                <a:pathLst>
                  <a:path w="983" h="884" extrusionOk="0">
                    <a:moveTo>
                      <a:pt x="733" y="1"/>
                    </a:moveTo>
                    <a:lnTo>
                      <a:pt x="1" y="550"/>
                    </a:lnTo>
                    <a:lnTo>
                      <a:pt x="243" y="884"/>
                    </a:lnTo>
                    <a:lnTo>
                      <a:pt x="982" y="334"/>
                    </a:lnTo>
                    <a:lnTo>
                      <a:pt x="73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" name="Google Shape;731;p33"/>
              <p:cNvSpPr/>
              <p:nvPr/>
            </p:nvSpPr>
            <p:spPr>
              <a:xfrm>
                <a:off x="3697875" y="2640450"/>
                <a:ext cx="47125" cy="48400"/>
              </a:xfrm>
              <a:custGeom>
                <a:avLst/>
                <a:gdLst/>
                <a:ahLst/>
                <a:cxnLst/>
                <a:rect l="l" t="t" r="r" b="b"/>
                <a:pathLst>
                  <a:path w="1885" h="1936" extrusionOk="0">
                    <a:moveTo>
                      <a:pt x="1073" y="936"/>
                    </a:moveTo>
                    <a:lnTo>
                      <a:pt x="1217" y="1243"/>
                    </a:lnTo>
                    <a:lnTo>
                      <a:pt x="955" y="1361"/>
                    </a:lnTo>
                    <a:cubicBezTo>
                      <a:pt x="851" y="1420"/>
                      <a:pt x="772" y="1453"/>
                      <a:pt x="713" y="1472"/>
                    </a:cubicBezTo>
                    <a:cubicBezTo>
                      <a:pt x="679" y="1480"/>
                      <a:pt x="651" y="1483"/>
                      <a:pt x="627" y="1483"/>
                    </a:cubicBezTo>
                    <a:cubicBezTo>
                      <a:pt x="611" y="1483"/>
                      <a:pt x="596" y="1482"/>
                      <a:pt x="583" y="1479"/>
                    </a:cubicBezTo>
                    <a:cubicBezTo>
                      <a:pt x="550" y="1459"/>
                      <a:pt x="530" y="1446"/>
                      <a:pt x="511" y="1394"/>
                    </a:cubicBezTo>
                    <a:cubicBezTo>
                      <a:pt x="484" y="1348"/>
                      <a:pt x="484" y="1315"/>
                      <a:pt x="491" y="1283"/>
                    </a:cubicBezTo>
                    <a:cubicBezTo>
                      <a:pt x="498" y="1250"/>
                      <a:pt x="530" y="1217"/>
                      <a:pt x="583" y="1185"/>
                    </a:cubicBezTo>
                    <a:cubicBezTo>
                      <a:pt x="628" y="1152"/>
                      <a:pt x="713" y="1106"/>
                      <a:pt x="818" y="1060"/>
                    </a:cubicBezTo>
                    <a:lnTo>
                      <a:pt x="1073" y="936"/>
                    </a:lnTo>
                    <a:close/>
                    <a:moveTo>
                      <a:pt x="1230" y="0"/>
                    </a:moveTo>
                    <a:lnTo>
                      <a:pt x="753" y="216"/>
                    </a:lnTo>
                    <a:lnTo>
                      <a:pt x="916" y="556"/>
                    </a:lnTo>
                    <a:lnTo>
                      <a:pt x="517" y="740"/>
                    </a:lnTo>
                    <a:cubicBezTo>
                      <a:pt x="334" y="825"/>
                      <a:pt x="216" y="903"/>
                      <a:pt x="131" y="1001"/>
                    </a:cubicBezTo>
                    <a:cubicBezTo>
                      <a:pt x="53" y="1099"/>
                      <a:pt x="7" y="1191"/>
                      <a:pt x="7" y="1289"/>
                    </a:cubicBezTo>
                    <a:cubicBezTo>
                      <a:pt x="0" y="1387"/>
                      <a:pt x="26" y="1492"/>
                      <a:pt x="85" y="1610"/>
                    </a:cubicBezTo>
                    <a:cubicBezTo>
                      <a:pt x="157" y="1773"/>
                      <a:pt x="269" y="1878"/>
                      <a:pt x="412" y="1917"/>
                    </a:cubicBezTo>
                    <a:cubicBezTo>
                      <a:pt x="450" y="1930"/>
                      <a:pt x="492" y="1936"/>
                      <a:pt x="539" y="1936"/>
                    </a:cubicBezTo>
                    <a:cubicBezTo>
                      <a:pt x="664" y="1936"/>
                      <a:pt x="822" y="1892"/>
                      <a:pt x="1008" y="1806"/>
                    </a:cubicBezTo>
                    <a:lnTo>
                      <a:pt x="1407" y="1610"/>
                    </a:lnTo>
                    <a:lnTo>
                      <a:pt x="1884" y="1387"/>
                    </a:lnTo>
                    <a:cubicBezTo>
                      <a:pt x="1760" y="1152"/>
                      <a:pt x="1636" y="910"/>
                      <a:pt x="1538" y="700"/>
                    </a:cubicBezTo>
                    <a:cubicBezTo>
                      <a:pt x="1440" y="491"/>
                      <a:pt x="1335" y="249"/>
                      <a:pt x="12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" name="Google Shape;732;p33"/>
              <p:cNvSpPr/>
              <p:nvPr/>
            </p:nvSpPr>
            <p:spPr>
              <a:xfrm>
                <a:off x="3674325" y="2659250"/>
                <a:ext cx="25200" cy="43200"/>
              </a:xfrm>
              <a:custGeom>
                <a:avLst/>
                <a:gdLst/>
                <a:ahLst/>
                <a:cxnLst/>
                <a:rect l="l" t="t" r="r" b="b"/>
                <a:pathLst>
                  <a:path w="1008" h="1728" extrusionOk="0">
                    <a:moveTo>
                      <a:pt x="478" y="1"/>
                    </a:moveTo>
                    <a:lnTo>
                      <a:pt x="0" y="164"/>
                    </a:lnTo>
                    <a:cubicBezTo>
                      <a:pt x="33" y="249"/>
                      <a:pt x="92" y="400"/>
                      <a:pt x="157" y="596"/>
                    </a:cubicBezTo>
                    <a:cubicBezTo>
                      <a:pt x="216" y="760"/>
                      <a:pt x="255" y="890"/>
                      <a:pt x="275" y="969"/>
                    </a:cubicBezTo>
                    <a:cubicBezTo>
                      <a:pt x="295" y="1028"/>
                      <a:pt x="327" y="1133"/>
                      <a:pt x="380" y="1263"/>
                    </a:cubicBezTo>
                    <a:cubicBezTo>
                      <a:pt x="419" y="1388"/>
                      <a:pt x="465" y="1545"/>
                      <a:pt x="530" y="1728"/>
                    </a:cubicBezTo>
                    <a:lnTo>
                      <a:pt x="1008" y="1564"/>
                    </a:lnTo>
                    <a:lnTo>
                      <a:pt x="936" y="1355"/>
                    </a:lnTo>
                    <a:cubicBezTo>
                      <a:pt x="851" y="1119"/>
                      <a:pt x="785" y="936"/>
                      <a:pt x="746" y="805"/>
                    </a:cubicBezTo>
                    <a:cubicBezTo>
                      <a:pt x="694" y="668"/>
                      <a:pt x="628" y="478"/>
                      <a:pt x="550" y="230"/>
                    </a:cubicBezTo>
                    <a:lnTo>
                      <a:pt x="47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" name="Google Shape;733;p33"/>
              <p:cNvSpPr/>
              <p:nvPr/>
            </p:nvSpPr>
            <p:spPr>
              <a:xfrm>
                <a:off x="3636375" y="2665875"/>
                <a:ext cx="38775" cy="32100"/>
              </a:xfrm>
              <a:custGeom>
                <a:avLst/>
                <a:gdLst/>
                <a:ahLst/>
                <a:cxnLst/>
                <a:rect l="l" t="t" r="r" b="b"/>
                <a:pathLst>
                  <a:path w="1551" h="1284" extrusionOk="0">
                    <a:moveTo>
                      <a:pt x="1013" y="403"/>
                    </a:moveTo>
                    <a:cubicBezTo>
                      <a:pt x="1052" y="403"/>
                      <a:pt x="1075" y="415"/>
                      <a:pt x="1080" y="442"/>
                    </a:cubicBezTo>
                    <a:cubicBezTo>
                      <a:pt x="1086" y="482"/>
                      <a:pt x="1054" y="514"/>
                      <a:pt x="982" y="547"/>
                    </a:cubicBezTo>
                    <a:lnTo>
                      <a:pt x="910" y="580"/>
                    </a:lnTo>
                    <a:cubicBezTo>
                      <a:pt x="851" y="599"/>
                      <a:pt x="812" y="625"/>
                      <a:pt x="766" y="639"/>
                    </a:cubicBezTo>
                    <a:cubicBezTo>
                      <a:pt x="733" y="658"/>
                      <a:pt x="700" y="684"/>
                      <a:pt x="668" y="704"/>
                    </a:cubicBezTo>
                    <a:lnTo>
                      <a:pt x="655" y="645"/>
                    </a:lnTo>
                    <a:cubicBezTo>
                      <a:pt x="661" y="593"/>
                      <a:pt x="694" y="540"/>
                      <a:pt x="753" y="501"/>
                    </a:cubicBezTo>
                    <a:cubicBezTo>
                      <a:pt x="812" y="455"/>
                      <a:pt x="877" y="429"/>
                      <a:pt x="956" y="410"/>
                    </a:cubicBezTo>
                    <a:cubicBezTo>
                      <a:pt x="977" y="406"/>
                      <a:pt x="997" y="403"/>
                      <a:pt x="1013" y="403"/>
                    </a:cubicBezTo>
                    <a:close/>
                    <a:moveTo>
                      <a:pt x="1145" y="697"/>
                    </a:moveTo>
                    <a:lnTo>
                      <a:pt x="1145" y="697"/>
                    </a:lnTo>
                    <a:cubicBezTo>
                      <a:pt x="1113" y="756"/>
                      <a:pt x="1073" y="802"/>
                      <a:pt x="1021" y="835"/>
                    </a:cubicBezTo>
                    <a:cubicBezTo>
                      <a:pt x="975" y="868"/>
                      <a:pt x="916" y="900"/>
                      <a:pt x="844" y="920"/>
                    </a:cubicBezTo>
                    <a:cubicBezTo>
                      <a:pt x="828" y="923"/>
                      <a:pt x="812" y="925"/>
                      <a:pt x="796" y="925"/>
                    </a:cubicBezTo>
                    <a:cubicBezTo>
                      <a:pt x="781" y="925"/>
                      <a:pt x="766" y="923"/>
                      <a:pt x="753" y="920"/>
                    </a:cubicBezTo>
                    <a:cubicBezTo>
                      <a:pt x="727" y="907"/>
                      <a:pt x="714" y="900"/>
                      <a:pt x="714" y="887"/>
                    </a:cubicBezTo>
                    <a:cubicBezTo>
                      <a:pt x="700" y="861"/>
                      <a:pt x="714" y="848"/>
                      <a:pt x="727" y="828"/>
                    </a:cubicBezTo>
                    <a:cubicBezTo>
                      <a:pt x="753" y="809"/>
                      <a:pt x="785" y="796"/>
                      <a:pt x="831" y="789"/>
                    </a:cubicBezTo>
                    <a:cubicBezTo>
                      <a:pt x="962" y="756"/>
                      <a:pt x="1060" y="730"/>
                      <a:pt x="1145" y="697"/>
                    </a:cubicBezTo>
                    <a:close/>
                    <a:moveTo>
                      <a:pt x="1169" y="0"/>
                    </a:moveTo>
                    <a:cubicBezTo>
                      <a:pt x="1118" y="0"/>
                      <a:pt x="1061" y="9"/>
                      <a:pt x="995" y="24"/>
                    </a:cubicBezTo>
                    <a:cubicBezTo>
                      <a:pt x="884" y="56"/>
                      <a:pt x="792" y="109"/>
                      <a:pt x="727" y="181"/>
                    </a:cubicBezTo>
                    <a:cubicBezTo>
                      <a:pt x="661" y="253"/>
                      <a:pt x="628" y="351"/>
                      <a:pt x="615" y="475"/>
                    </a:cubicBezTo>
                    <a:lnTo>
                      <a:pt x="602" y="429"/>
                    </a:lnTo>
                    <a:cubicBezTo>
                      <a:pt x="589" y="344"/>
                      <a:pt x="550" y="279"/>
                      <a:pt x="498" y="239"/>
                    </a:cubicBezTo>
                    <a:cubicBezTo>
                      <a:pt x="468" y="214"/>
                      <a:pt x="423" y="203"/>
                      <a:pt x="361" y="203"/>
                    </a:cubicBezTo>
                    <a:cubicBezTo>
                      <a:pt x="327" y="203"/>
                      <a:pt x="287" y="206"/>
                      <a:pt x="242" y="213"/>
                    </a:cubicBezTo>
                    <a:cubicBezTo>
                      <a:pt x="190" y="226"/>
                      <a:pt x="144" y="239"/>
                      <a:pt x="112" y="246"/>
                    </a:cubicBezTo>
                    <a:cubicBezTo>
                      <a:pt x="79" y="253"/>
                      <a:pt x="40" y="272"/>
                      <a:pt x="0" y="292"/>
                    </a:cubicBezTo>
                    <a:lnTo>
                      <a:pt x="40" y="488"/>
                    </a:lnTo>
                    <a:cubicBezTo>
                      <a:pt x="72" y="488"/>
                      <a:pt x="99" y="495"/>
                      <a:pt x="112" y="508"/>
                    </a:cubicBezTo>
                    <a:cubicBezTo>
                      <a:pt x="131" y="527"/>
                      <a:pt x="144" y="560"/>
                      <a:pt x="157" y="606"/>
                    </a:cubicBezTo>
                    <a:lnTo>
                      <a:pt x="197" y="841"/>
                    </a:lnTo>
                    <a:cubicBezTo>
                      <a:pt x="236" y="1031"/>
                      <a:pt x="328" y="1162"/>
                      <a:pt x="452" y="1227"/>
                    </a:cubicBezTo>
                    <a:cubicBezTo>
                      <a:pt x="519" y="1265"/>
                      <a:pt x="606" y="1283"/>
                      <a:pt x="708" y="1283"/>
                    </a:cubicBezTo>
                    <a:cubicBezTo>
                      <a:pt x="783" y="1283"/>
                      <a:pt x="866" y="1273"/>
                      <a:pt x="956" y="1254"/>
                    </a:cubicBezTo>
                    <a:cubicBezTo>
                      <a:pt x="1113" y="1221"/>
                      <a:pt x="1224" y="1155"/>
                      <a:pt x="1322" y="1083"/>
                    </a:cubicBezTo>
                    <a:cubicBezTo>
                      <a:pt x="1420" y="1005"/>
                      <a:pt x="1492" y="900"/>
                      <a:pt x="1551" y="776"/>
                    </a:cubicBezTo>
                    <a:cubicBezTo>
                      <a:pt x="1440" y="743"/>
                      <a:pt x="1315" y="704"/>
                      <a:pt x="1191" y="658"/>
                    </a:cubicBezTo>
                    <a:cubicBezTo>
                      <a:pt x="1315" y="606"/>
                      <a:pt x="1400" y="547"/>
                      <a:pt x="1446" y="482"/>
                    </a:cubicBezTo>
                    <a:cubicBezTo>
                      <a:pt x="1499" y="416"/>
                      <a:pt x="1512" y="344"/>
                      <a:pt x="1485" y="253"/>
                    </a:cubicBezTo>
                    <a:cubicBezTo>
                      <a:pt x="1466" y="148"/>
                      <a:pt x="1407" y="76"/>
                      <a:pt x="1322" y="37"/>
                    </a:cubicBezTo>
                    <a:cubicBezTo>
                      <a:pt x="1279" y="12"/>
                      <a:pt x="1229" y="0"/>
                      <a:pt x="11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4" name="Google Shape;734;p33"/>
              <p:cNvSpPr/>
              <p:nvPr/>
            </p:nvSpPr>
            <p:spPr>
              <a:xfrm>
                <a:off x="3601200" y="2674200"/>
                <a:ext cx="35025" cy="30150"/>
              </a:xfrm>
              <a:custGeom>
                <a:avLst/>
                <a:gdLst/>
                <a:ahLst/>
                <a:cxnLst/>
                <a:rect l="l" t="t" r="r" b="b"/>
                <a:pathLst>
                  <a:path w="1401" h="1206" extrusionOk="0">
                    <a:moveTo>
                      <a:pt x="757" y="1"/>
                    </a:moveTo>
                    <a:cubicBezTo>
                      <a:pt x="718" y="1"/>
                      <a:pt x="679" y="2"/>
                      <a:pt x="642" y="5"/>
                    </a:cubicBezTo>
                    <a:cubicBezTo>
                      <a:pt x="433" y="24"/>
                      <a:pt x="276" y="70"/>
                      <a:pt x="164" y="155"/>
                    </a:cubicBezTo>
                    <a:cubicBezTo>
                      <a:pt x="47" y="234"/>
                      <a:pt x="1" y="351"/>
                      <a:pt x="14" y="502"/>
                    </a:cubicBezTo>
                    <a:cubicBezTo>
                      <a:pt x="27" y="600"/>
                      <a:pt x="73" y="678"/>
                      <a:pt x="158" y="718"/>
                    </a:cubicBezTo>
                    <a:cubicBezTo>
                      <a:pt x="220" y="746"/>
                      <a:pt x="300" y="765"/>
                      <a:pt x="395" y="765"/>
                    </a:cubicBezTo>
                    <a:cubicBezTo>
                      <a:pt x="429" y="765"/>
                      <a:pt x="466" y="762"/>
                      <a:pt x="505" y="757"/>
                    </a:cubicBezTo>
                    <a:cubicBezTo>
                      <a:pt x="557" y="750"/>
                      <a:pt x="629" y="744"/>
                      <a:pt x="734" y="724"/>
                    </a:cubicBezTo>
                    <a:cubicBezTo>
                      <a:pt x="773" y="718"/>
                      <a:pt x="812" y="711"/>
                      <a:pt x="832" y="711"/>
                    </a:cubicBezTo>
                    <a:cubicBezTo>
                      <a:pt x="840" y="707"/>
                      <a:pt x="847" y="706"/>
                      <a:pt x="854" y="706"/>
                    </a:cubicBezTo>
                    <a:cubicBezTo>
                      <a:pt x="869" y="706"/>
                      <a:pt x="882" y="713"/>
                      <a:pt x="891" y="718"/>
                    </a:cubicBezTo>
                    <a:cubicBezTo>
                      <a:pt x="910" y="724"/>
                      <a:pt x="917" y="737"/>
                      <a:pt x="917" y="757"/>
                    </a:cubicBezTo>
                    <a:cubicBezTo>
                      <a:pt x="917" y="783"/>
                      <a:pt x="897" y="809"/>
                      <a:pt x="864" y="829"/>
                    </a:cubicBezTo>
                    <a:cubicBezTo>
                      <a:pt x="832" y="855"/>
                      <a:pt x="792" y="862"/>
                      <a:pt x="747" y="875"/>
                    </a:cubicBezTo>
                    <a:cubicBezTo>
                      <a:pt x="726" y="877"/>
                      <a:pt x="705" y="877"/>
                      <a:pt x="686" y="877"/>
                    </a:cubicBezTo>
                    <a:cubicBezTo>
                      <a:pt x="633" y="877"/>
                      <a:pt x="583" y="871"/>
                      <a:pt x="531" y="862"/>
                    </a:cubicBezTo>
                    <a:cubicBezTo>
                      <a:pt x="459" y="855"/>
                      <a:pt x="374" y="829"/>
                      <a:pt x="295" y="796"/>
                    </a:cubicBezTo>
                    <a:lnTo>
                      <a:pt x="73" y="1071"/>
                    </a:lnTo>
                    <a:cubicBezTo>
                      <a:pt x="171" y="1123"/>
                      <a:pt x="276" y="1156"/>
                      <a:pt x="393" y="1182"/>
                    </a:cubicBezTo>
                    <a:cubicBezTo>
                      <a:pt x="467" y="1200"/>
                      <a:pt x="545" y="1205"/>
                      <a:pt x="621" y="1205"/>
                    </a:cubicBezTo>
                    <a:cubicBezTo>
                      <a:pt x="659" y="1205"/>
                      <a:pt x="696" y="1204"/>
                      <a:pt x="734" y="1202"/>
                    </a:cubicBezTo>
                    <a:cubicBezTo>
                      <a:pt x="963" y="1176"/>
                      <a:pt x="1126" y="1123"/>
                      <a:pt x="1244" y="1045"/>
                    </a:cubicBezTo>
                    <a:cubicBezTo>
                      <a:pt x="1349" y="973"/>
                      <a:pt x="1401" y="862"/>
                      <a:pt x="1388" y="744"/>
                    </a:cubicBezTo>
                    <a:cubicBezTo>
                      <a:pt x="1381" y="633"/>
                      <a:pt x="1329" y="561"/>
                      <a:pt x="1250" y="521"/>
                    </a:cubicBezTo>
                    <a:cubicBezTo>
                      <a:pt x="1187" y="492"/>
                      <a:pt x="1112" y="477"/>
                      <a:pt x="1026" y="477"/>
                    </a:cubicBezTo>
                    <a:cubicBezTo>
                      <a:pt x="997" y="477"/>
                      <a:pt x="967" y="479"/>
                      <a:pt x="936" y="482"/>
                    </a:cubicBezTo>
                    <a:cubicBezTo>
                      <a:pt x="858" y="489"/>
                      <a:pt x="786" y="495"/>
                      <a:pt x="714" y="515"/>
                    </a:cubicBezTo>
                    <a:cubicBezTo>
                      <a:pt x="694" y="515"/>
                      <a:pt x="675" y="521"/>
                      <a:pt x="655" y="521"/>
                    </a:cubicBezTo>
                    <a:cubicBezTo>
                      <a:pt x="629" y="521"/>
                      <a:pt x="603" y="528"/>
                      <a:pt x="590" y="528"/>
                    </a:cubicBezTo>
                    <a:cubicBezTo>
                      <a:pt x="580" y="530"/>
                      <a:pt x="571" y="531"/>
                      <a:pt x="563" y="531"/>
                    </a:cubicBezTo>
                    <a:cubicBezTo>
                      <a:pt x="543" y="531"/>
                      <a:pt x="527" y="526"/>
                      <a:pt x="518" y="521"/>
                    </a:cubicBezTo>
                    <a:cubicBezTo>
                      <a:pt x="498" y="515"/>
                      <a:pt x="485" y="495"/>
                      <a:pt x="485" y="469"/>
                    </a:cubicBezTo>
                    <a:cubicBezTo>
                      <a:pt x="485" y="450"/>
                      <a:pt x="498" y="423"/>
                      <a:pt x="531" y="397"/>
                    </a:cubicBezTo>
                    <a:cubicBezTo>
                      <a:pt x="563" y="371"/>
                      <a:pt x="616" y="364"/>
                      <a:pt x="681" y="358"/>
                    </a:cubicBezTo>
                    <a:cubicBezTo>
                      <a:pt x="699" y="356"/>
                      <a:pt x="717" y="355"/>
                      <a:pt x="736" y="355"/>
                    </a:cubicBezTo>
                    <a:cubicBezTo>
                      <a:pt x="787" y="355"/>
                      <a:pt x="845" y="361"/>
                      <a:pt x="917" y="371"/>
                    </a:cubicBezTo>
                    <a:cubicBezTo>
                      <a:pt x="1015" y="397"/>
                      <a:pt x="1093" y="423"/>
                      <a:pt x="1159" y="463"/>
                    </a:cubicBezTo>
                    <a:lnTo>
                      <a:pt x="1355" y="135"/>
                    </a:lnTo>
                    <a:cubicBezTo>
                      <a:pt x="1244" y="77"/>
                      <a:pt x="1120" y="44"/>
                      <a:pt x="995" y="24"/>
                    </a:cubicBezTo>
                    <a:cubicBezTo>
                      <a:pt x="917" y="7"/>
                      <a:pt x="835" y="1"/>
                      <a:pt x="7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5" name="Google Shape;735;p33"/>
              <p:cNvSpPr/>
              <p:nvPr/>
            </p:nvSpPr>
            <p:spPr>
              <a:xfrm>
                <a:off x="3574225" y="2675775"/>
                <a:ext cx="25875" cy="35350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1414" extrusionOk="0">
                    <a:moveTo>
                      <a:pt x="216" y="1"/>
                    </a:moveTo>
                    <a:cubicBezTo>
                      <a:pt x="177" y="1"/>
                      <a:pt x="131" y="7"/>
                      <a:pt x="66" y="14"/>
                    </a:cubicBezTo>
                    <a:lnTo>
                      <a:pt x="66" y="184"/>
                    </a:lnTo>
                    <a:cubicBezTo>
                      <a:pt x="66" y="236"/>
                      <a:pt x="66" y="295"/>
                      <a:pt x="53" y="341"/>
                    </a:cubicBezTo>
                    <a:cubicBezTo>
                      <a:pt x="79" y="334"/>
                      <a:pt x="112" y="334"/>
                      <a:pt x="144" y="334"/>
                    </a:cubicBezTo>
                    <a:cubicBezTo>
                      <a:pt x="236" y="334"/>
                      <a:pt x="295" y="360"/>
                      <a:pt x="327" y="400"/>
                    </a:cubicBezTo>
                    <a:cubicBezTo>
                      <a:pt x="360" y="439"/>
                      <a:pt x="373" y="504"/>
                      <a:pt x="373" y="583"/>
                    </a:cubicBezTo>
                    <a:lnTo>
                      <a:pt x="367" y="812"/>
                    </a:lnTo>
                    <a:cubicBezTo>
                      <a:pt x="255" y="799"/>
                      <a:pt x="138" y="792"/>
                      <a:pt x="7" y="786"/>
                    </a:cubicBezTo>
                    <a:lnTo>
                      <a:pt x="0" y="1158"/>
                    </a:lnTo>
                    <a:lnTo>
                      <a:pt x="406" y="1165"/>
                    </a:lnTo>
                    <a:cubicBezTo>
                      <a:pt x="314" y="1224"/>
                      <a:pt x="236" y="1309"/>
                      <a:pt x="164" y="1407"/>
                    </a:cubicBezTo>
                    <a:lnTo>
                      <a:pt x="740" y="1414"/>
                    </a:lnTo>
                    <a:cubicBezTo>
                      <a:pt x="759" y="1348"/>
                      <a:pt x="792" y="1296"/>
                      <a:pt x="844" y="1250"/>
                    </a:cubicBezTo>
                    <a:cubicBezTo>
                      <a:pt x="890" y="1211"/>
                      <a:pt x="956" y="1185"/>
                      <a:pt x="1027" y="1185"/>
                    </a:cubicBezTo>
                    <a:lnTo>
                      <a:pt x="1034" y="812"/>
                    </a:lnTo>
                    <a:cubicBezTo>
                      <a:pt x="962" y="812"/>
                      <a:pt x="890" y="818"/>
                      <a:pt x="825" y="818"/>
                    </a:cubicBezTo>
                    <a:lnTo>
                      <a:pt x="831" y="458"/>
                    </a:lnTo>
                    <a:cubicBezTo>
                      <a:pt x="831" y="321"/>
                      <a:pt x="798" y="203"/>
                      <a:pt x="733" y="125"/>
                    </a:cubicBezTo>
                    <a:cubicBezTo>
                      <a:pt x="668" y="40"/>
                      <a:pt x="543" y="1"/>
                      <a:pt x="3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6" name="Google Shape;736;p33"/>
              <p:cNvSpPr/>
              <p:nvPr/>
            </p:nvSpPr>
            <p:spPr>
              <a:xfrm>
                <a:off x="3554925" y="2674475"/>
                <a:ext cx="16225" cy="44450"/>
              </a:xfrm>
              <a:custGeom>
                <a:avLst/>
                <a:gdLst/>
                <a:ahLst/>
                <a:cxnLst/>
                <a:rect l="l" t="t" r="r" b="b"/>
                <a:pathLst>
                  <a:path w="649" h="1778" extrusionOk="0">
                    <a:moveTo>
                      <a:pt x="151" y="0"/>
                    </a:moveTo>
                    <a:cubicBezTo>
                      <a:pt x="144" y="223"/>
                      <a:pt x="131" y="412"/>
                      <a:pt x="118" y="569"/>
                    </a:cubicBezTo>
                    <a:cubicBezTo>
                      <a:pt x="98" y="746"/>
                      <a:pt x="79" y="942"/>
                      <a:pt x="46" y="1158"/>
                    </a:cubicBezTo>
                    <a:lnTo>
                      <a:pt x="550" y="1204"/>
                    </a:lnTo>
                    <a:cubicBezTo>
                      <a:pt x="556" y="982"/>
                      <a:pt x="570" y="785"/>
                      <a:pt x="583" y="609"/>
                    </a:cubicBezTo>
                    <a:cubicBezTo>
                      <a:pt x="602" y="458"/>
                      <a:pt x="615" y="275"/>
                      <a:pt x="648" y="46"/>
                    </a:cubicBezTo>
                    <a:lnTo>
                      <a:pt x="151" y="0"/>
                    </a:lnTo>
                    <a:close/>
                    <a:moveTo>
                      <a:pt x="244" y="1292"/>
                    </a:moveTo>
                    <a:cubicBezTo>
                      <a:pt x="183" y="1292"/>
                      <a:pt x="133" y="1310"/>
                      <a:pt x="92" y="1341"/>
                    </a:cubicBezTo>
                    <a:cubicBezTo>
                      <a:pt x="46" y="1381"/>
                      <a:pt x="20" y="1433"/>
                      <a:pt x="13" y="1505"/>
                    </a:cubicBezTo>
                    <a:cubicBezTo>
                      <a:pt x="0" y="1583"/>
                      <a:pt x="20" y="1636"/>
                      <a:pt x="59" y="1688"/>
                    </a:cubicBezTo>
                    <a:cubicBezTo>
                      <a:pt x="98" y="1740"/>
                      <a:pt x="164" y="1767"/>
                      <a:pt x="249" y="1773"/>
                    </a:cubicBezTo>
                    <a:cubicBezTo>
                      <a:pt x="268" y="1776"/>
                      <a:pt x="286" y="1777"/>
                      <a:pt x="303" y="1777"/>
                    </a:cubicBezTo>
                    <a:cubicBezTo>
                      <a:pt x="367" y="1777"/>
                      <a:pt x="416" y="1758"/>
                      <a:pt x="452" y="1727"/>
                    </a:cubicBezTo>
                    <a:cubicBezTo>
                      <a:pt x="504" y="1688"/>
                      <a:pt x="524" y="1629"/>
                      <a:pt x="537" y="1564"/>
                    </a:cubicBezTo>
                    <a:cubicBezTo>
                      <a:pt x="543" y="1492"/>
                      <a:pt x="524" y="1433"/>
                      <a:pt x="484" y="1381"/>
                    </a:cubicBezTo>
                    <a:cubicBezTo>
                      <a:pt x="445" y="1341"/>
                      <a:pt x="380" y="1309"/>
                      <a:pt x="295" y="1296"/>
                    </a:cubicBezTo>
                    <a:cubicBezTo>
                      <a:pt x="277" y="1293"/>
                      <a:pt x="260" y="1292"/>
                      <a:pt x="244" y="129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" name="Google Shape;737;p33"/>
              <p:cNvSpPr/>
              <p:nvPr/>
            </p:nvSpPr>
            <p:spPr>
              <a:xfrm>
                <a:off x="3517625" y="2670275"/>
                <a:ext cx="35525" cy="30750"/>
              </a:xfrm>
              <a:custGeom>
                <a:avLst/>
                <a:gdLst/>
                <a:ahLst/>
                <a:cxnLst/>
                <a:rect l="l" t="t" r="r" b="b"/>
                <a:pathLst>
                  <a:path w="1421" h="1230" extrusionOk="0">
                    <a:moveTo>
                      <a:pt x="587" y="0"/>
                    </a:moveTo>
                    <a:cubicBezTo>
                      <a:pt x="509" y="0"/>
                      <a:pt x="439" y="10"/>
                      <a:pt x="374" y="31"/>
                    </a:cubicBezTo>
                    <a:cubicBezTo>
                      <a:pt x="262" y="70"/>
                      <a:pt x="164" y="135"/>
                      <a:pt x="99" y="234"/>
                    </a:cubicBezTo>
                    <a:cubicBezTo>
                      <a:pt x="249" y="299"/>
                      <a:pt x="380" y="364"/>
                      <a:pt x="491" y="430"/>
                    </a:cubicBezTo>
                    <a:cubicBezTo>
                      <a:pt x="518" y="410"/>
                      <a:pt x="563" y="384"/>
                      <a:pt x="603" y="378"/>
                    </a:cubicBezTo>
                    <a:cubicBezTo>
                      <a:pt x="622" y="371"/>
                      <a:pt x="642" y="368"/>
                      <a:pt x="663" y="368"/>
                    </a:cubicBezTo>
                    <a:cubicBezTo>
                      <a:pt x="684" y="368"/>
                      <a:pt x="707" y="371"/>
                      <a:pt x="733" y="378"/>
                    </a:cubicBezTo>
                    <a:cubicBezTo>
                      <a:pt x="825" y="391"/>
                      <a:pt x="884" y="423"/>
                      <a:pt x="917" y="476"/>
                    </a:cubicBezTo>
                    <a:cubicBezTo>
                      <a:pt x="949" y="521"/>
                      <a:pt x="956" y="587"/>
                      <a:pt x="936" y="659"/>
                    </a:cubicBezTo>
                    <a:cubicBezTo>
                      <a:pt x="923" y="724"/>
                      <a:pt x="890" y="783"/>
                      <a:pt x="838" y="816"/>
                    </a:cubicBezTo>
                    <a:cubicBezTo>
                      <a:pt x="797" y="843"/>
                      <a:pt x="754" y="858"/>
                      <a:pt x="705" y="858"/>
                    </a:cubicBezTo>
                    <a:cubicBezTo>
                      <a:pt x="683" y="858"/>
                      <a:pt x="660" y="855"/>
                      <a:pt x="635" y="849"/>
                    </a:cubicBezTo>
                    <a:cubicBezTo>
                      <a:pt x="596" y="842"/>
                      <a:pt x="550" y="822"/>
                      <a:pt x="518" y="803"/>
                    </a:cubicBezTo>
                    <a:cubicBezTo>
                      <a:pt x="491" y="777"/>
                      <a:pt x="465" y="744"/>
                      <a:pt x="439" y="705"/>
                    </a:cubicBezTo>
                    <a:cubicBezTo>
                      <a:pt x="275" y="724"/>
                      <a:pt x="132" y="744"/>
                      <a:pt x="1" y="744"/>
                    </a:cubicBezTo>
                    <a:cubicBezTo>
                      <a:pt x="20" y="855"/>
                      <a:pt x="86" y="953"/>
                      <a:pt x="184" y="1038"/>
                    </a:cubicBezTo>
                    <a:cubicBezTo>
                      <a:pt x="282" y="1117"/>
                      <a:pt x="419" y="1176"/>
                      <a:pt x="596" y="1208"/>
                    </a:cubicBezTo>
                    <a:cubicBezTo>
                      <a:pt x="677" y="1222"/>
                      <a:pt x="752" y="1229"/>
                      <a:pt x="820" y="1229"/>
                    </a:cubicBezTo>
                    <a:cubicBezTo>
                      <a:pt x="949" y="1229"/>
                      <a:pt x="1056" y="1203"/>
                      <a:pt x="1146" y="1143"/>
                    </a:cubicBezTo>
                    <a:cubicBezTo>
                      <a:pt x="1276" y="1051"/>
                      <a:pt x="1355" y="914"/>
                      <a:pt x="1388" y="744"/>
                    </a:cubicBezTo>
                    <a:cubicBezTo>
                      <a:pt x="1420" y="574"/>
                      <a:pt x="1388" y="417"/>
                      <a:pt x="1296" y="286"/>
                    </a:cubicBezTo>
                    <a:cubicBezTo>
                      <a:pt x="1204" y="155"/>
                      <a:pt x="1041" y="63"/>
                      <a:pt x="819" y="24"/>
                    </a:cubicBezTo>
                    <a:cubicBezTo>
                      <a:pt x="734" y="9"/>
                      <a:pt x="657" y="0"/>
                      <a:pt x="58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" name="Google Shape;738;p33"/>
              <p:cNvSpPr/>
              <p:nvPr/>
            </p:nvSpPr>
            <p:spPr>
              <a:xfrm>
                <a:off x="3458425" y="2649600"/>
                <a:ext cx="50550" cy="51400"/>
              </a:xfrm>
              <a:custGeom>
                <a:avLst/>
                <a:gdLst/>
                <a:ahLst/>
                <a:cxnLst/>
                <a:rect l="l" t="t" r="r" b="b"/>
                <a:pathLst>
                  <a:path w="2022" h="2056" extrusionOk="0">
                    <a:moveTo>
                      <a:pt x="609" y="1050"/>
                    </a:moveTo>
                    <a:cubicBezTo>
                      <a:pt x="634" y="1050"/>
                      <a:pt x="666" y="1053"/>
                      <a:pt x="700" y="1061"/>
                    </a:cubicBezTo>
                    <a:cubicBezTo>
                      <a:pt x="766" y="1080"/>
                      <a:pt x="844" y="1113"/>
                      <a:pt x="962" y="1152"/>
                    </a:cubicBezTo>
                    <a:lnTo>
                      <a:pt x="1230" y="1257"/>
                    </a:lnTo>
                    <a:lnTo>
                      <a:pt x="1139" y="1486"/>
                    </a:lnTo>
                    <a:lnTo>
                      <a:pt x="877" y="1381"/>
                    </a:lnTo>
                    <a:cubicBezTo>
                      <a:pt x="766" y="1342"/>
                      <a:pt x="681" y="1309"/>
                      <a:pt x="622" y="1276"/>
                    </a:cubicBezTo>
                    <a:cubicBezTo>
                      <a:pt x="570" y="1244"/>
                      <a:pt x="537" y="1218"/>
                      <a:pt x="517" y="1191"/>
                    </a:cubicBezTo>
                    <a:cubicBezTo>
                      <a:pt x="504" y="1172"/>
                      <a:pt x="504" y="1146"/>
                      <a:pt x="511" y="1113"/>
                    </a:cubicBezTo>
                    <a:cubicBezTo>
                      <a:pt x="517" y="1080"/>
                      <a:pt x="537" y="1061"/>
                      <a:pt x="570" y="1054"/>
                    </a:cubicBezTo>
                    <a:cubicBezTo>
                      <a:pt x="578" y="1051"/>
                      <a:pt x="591" y="1050"/>
                      <a:pt x="609" y="1050"/>
                    </a:cubicBezTo>
                    <a:close/>
                    <a:moveTo>
                      <a:pt x="445" y="1"/>
                    </a:moveTo>
                    <a:lnTo>
                      <a:pt x="589" y="570"/>
                    </a:lnTo>
                    <a:cubicBezTo>
                      <a:pt x="589" y="590"/>
                      <a:pt x="596" y="616"/>
                      <a:pt x="609" y="635"/>
                    </a:cubicBezTo>
                    <a:cubicBezTo>
                      <a:pt x="574" y="632"/>
                      <a:pt x="542" y="631"/>
                      <a:pt x="511" y="631"/>
                    </a:cubicBezTo>
                    <a:cubicBezTo>
                      <a:pt x="408" y="631"/>
                      <a:pt x="326" y="649"/>
                      <a:pt x="256" y="694"/>
                    </a:cubicBezTo>
                    <a:cubicBezTo>
                      <a:pt x="164" y="753"/>
                      <a:pt x="99" y="845"/>
                      <a:pt x="59" y="962"/>
                    </a:cubicBezTo>
                    <a:cubicBezTo>
                      <a:pt x="0" y="1113"/>
                      <a:pt x="14" y="1244"/>
                      <a:pt x="85" y="1375"/>
                    </a:cubicBezTo>
                    <a:cubicBezTo>
                      <a:pt x="157" y="1499"/>
                      <a:pt x="321" y="1610"/>
                      <a:pt x="589" y="1715"/>
                    </a:cubicBezTo>
                    <a:lnTo>
                      <a:pt x="1001" y="1872"/>
                    </a:lnTo>
                    <a:lnTo>
                      <a:pt x="1466" y="2055"/>
                    </a:lnTo>
                    <a:cubicBezTo>
                      <a:pt x="1557" y="1793"/>
                      <a:pt x="1636" y="1545"/>
                      <a:pt x="1728" y="1322"/>
                    </a:cubicBezTo>
                    <a:cubicBezTo>
                      <a:pt x="1813" y="1106"/>
                      <a:pt x="1911" y="864"/>
                      <a:pt x="2022" y="616"/>
                    </a:cubicBezTo>
                    <a:lnTo>
                      <a:pt x="1557" y="433"/>
                    </a:lnTo>
                    <a:lnTo>
                      <a:pt x="1374" y="890"/>
                    </a:lnTo>
                    <a:lnTo>
                      <a:pt x="1080" y="779"/>
                    </a:lnTo>
                    <a:cubicBezTo>
                      <a:pt x="1034" y="531"/>
                      <a:pt x="1001" y="341"/>
                      <a:pt x="982" y="210"/>
                    </a:cubicBezTo>
                    <a:lnTo>
                      <a:pt x="44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" name="Google Shape;739;p33"/>
              <p:cNvSpPr/>
              <p:nvPr/>
            </p:nvSpPr>
            <p:spPr>
              <a:xfrm>
                <a:off x="3429150" y="2636500"/>
                <a:ext cx="36000" cy="33300"/>
              </a:xfrm>
              <a:custGeom>
                <a:avLst/>
                <a:gdLst/>
                <a:ahLst/>
                <a:cxnLst/>
                <a:rect l="l" t="t" r="r" b="b"/>
                <a:pathLst>
                  <a:path w="1440" h="1332" extrusionOk="0">
                    <a:moveTo>
                      <a:pt x="419" y="656"/>
                    </a:moveTo>
                    <a:lnTo>
                      <a:pt x="864" y="898"/>
                    </a:lnTo>
                    <a:cubicBezTo>
                      <a:pt x="825" y="930"/>
                      <a:pt x="772" y="950"/>
                      <a:pt x="720" y="950"/>
                    </a:cubicBezTo>
                    <a:cubicBezTo>
                      <a:pt x="713" y="951"/>
                      <a:pt x="707" y="951"/>
                      <a:pt x="700" y="951"/>
                    </a:cubicBezTo>
                    <a:cubicBezTo>
                      <a:pt x="653" y="951"/>
                      <a:pt x="600" y="932"/>
                      <a:pt x="543" y="898"/>
                    </a:cubicBezTo>
                    <a:cubicBezTo>
                      <a:pt x="498" y="878"/>
                      <a:pt x="452" y="845"/>
                      <a:pt x="439" y="793"/>
                    </a:cubicBezTo>
                    <a:cubicBezTo>
                      <a:pt x="419" y="747"/>
                      <a:pt x="413" y="701"/>
                      <a:pt x="419" y="656"/>
                    </a:cubicBezTo>
                    <a:close/>
                    <a:moveTo>
                      <a:pt x="544" y="1"/>
                    </a:moveTo>
                    <a:cubicBezTo>
                      <a:pt x="428" y="1"/>
                      <a:pt x="333" y="33"/>
                      <a:pt x="249" y="93"/>
                    </a:cubicBezTo>
                    <a:cubicBezTo>
                      <a:pt x="354" y="211"/>
                      <a:pt x="445" y="322"/>
                      <a:pt x="504" y="407"/>
                    </a:cubicBezTo>
                    <a:cubicBezTo>
                      <a:pt x="537" y="393"/>
                      <a:pt x="574" y="382"/>
                      <a:pt x="611" y="382"/>
                    </a:cubicBezTo>
                    <a:cubicBezTo>
                      <a:pt x="625" y="382"/>
                      <a:pt x="640" y="384"/>
                      <a:pt x="655" y="387"/>
                    </a:cubicBezTo>
                    <a:cubicBezTo>
                      <a:pt x="713" y="387"/>
                      <a:pt x="772" y="400"/>
                      <a:pt x="818" y="433"/>
                    </a:cubicBezTo>
                    <a:cubicBezTo>
                      <a:pt x="897" y="472"/>
                      <a:pt x="942" y="525"/>
                      <a:pt x="962" y="584"/>
                    </a:cubicBezTo>
                    <a:cubicBezTo>
                      <a:pt x="982" y="636"/>
                      <a:pt x="982" y="695"/>
                      <a:pt x="962" y="754"/>
                    </a:cubicBezTo>
                    <a:lnTo>
                      <a:pt x="354" y="420"/>
                    </a:lnTo>
                    <a:lnTo>
                      <a:pt x="125" y="296"/>
                    </a:lnTo>
                    <a:cubicBezTo>
                      <a:pt x="118" y="309"/>
                      <a:pt x="98" y="335"/>
                      <a:pt x="85" y="368"/>
                    </a:cubicBezTo>
                    <a:cubicBezTo>
                      <a:pt x="27" y="459"/>
                      <a:pt x="0" y="557"/>
                      <a:pt x="13" y="662"/>
                    </a:cubicBezTo>
                    <a:cubicBezTo>
                      <a:pt x="20" y="760"/>
                      <a:pt x="59" y="858"/>
                      <a:pt x="125" y="957"/>
                    </a:cubicBezTo>
                    <a:cubicBezTo>
                      <a:pt x="197" y="1048"/>
                      <a:pt x="295" y="1127"/>
                      <a:pt x="419" y="1205"/>
                    </a:cubicBezTo>
                    <a:cubicBezTo>
                      <a:pt x="580" y="1288"/>
                      <a:pt x="720" y="1331"/>
                      <a:pt x="846" y="1331"/>
                    </a:cubicBezTo>
                    <a:cubicBezTo>
                      <a:pt x="888" y="1331"/>
                      <a:pt x="929" y="1326"/>
                      <a:pt x="969" y="1316"/>
                    </a:cubicBezTo>
                    <a:cubicBezTo>
                      <a:pt x="1126" y="1277"/>
                      <a:pt x="1237" y="1179"/>
                      <a:pt x="1328" y="1022"/>
                    </a:cubicBezTo>
                    <a:cubicBezTo>
                      <a:pt x="1420" y="865"/>
                      <a:pt x="1440" y="714"/>
                      <a:pt x="1394" y="557"/>
                    </a:cubicBezTo>
                    <a:cubicBezTo>
                      <a:pt x="1342" y="400"/>
                      <a:pt x="1224" y="263"/>
                      <a:pt x="1008" y="145"/>
                    </a:cubicBezTo>
                    <a:cubicBezTo>
                      <a:pt x="851" y="60"/>
                      <a:pt x="707" y="8"/>
                      <a:pt x="576" y="1"/>
                    </a:cubicBezTo>
                    <a:cubicBezTo>
                      <a:pt x="565" y="1"/>
                      <a:pt x="554" y="1"/>
                      <a:pt x="5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" name="Google Shape;740;p33"/>
              <p:cNvSpPr/>
              <p:nvPr/>
            </p:nvSpPr>
            <p:spPr>
              <a:xfrm>
                <a:off x="3396275" y="2614925"/>
                <a:ext cx="35850" cy="33500"/>
              </a:xfrm>
              <a:custGeom>
                <a:avLst/>
                <a:gdLst/>
                <a:ahLst/>
                <a:cxnLst/>
                <a:rect l="l" t="t" r="r" b="b"/>
                <a:pathLst>
                  <a:path w="1434" h="1340" extrusionOk="0">
                    <a:moveTo>
                      <a:pt x="609" y="1"/>
                    </a:moveTo>
                    <a:cubicBezTo>
                      <a:pt x="518" y="1"/>
                      <a:pt x="429" y="27"/>
                      <a:pt x="347" y="73"/>
                    </a:cubicBezTo>
                    <a:cubicBezTo>
                      <a:pt x="452" y="190"/>
                      <a:pt x="543" y="315"/>
                      <a:pt x="609" y="419"/>
                    </a:cubicBezTo>
                    <a:cubicBezTo>
                      <a:pt x="632" y="416"/>
                      <a:pt x="655" y="415"/>
                      <a:pt x="677" y="415"/>
                    </a:cubicBezTo>
                    <a:cubicBezTo>
                      <a:pt x="699" y="415"/>
                      <a:pt x="720" y="416"/>
                      <a:pt x="740" y="419"/>
                    </a:cubicBezTo>
                    <a:cubicBezTo>
                      <a:pt x="779" y="433"/>
                      <a:pt x="812" y="452"/>
                      <a:pt x="851" y="478"/>
                    </a:cubicBezTo>
                    <a:cubicBezTo>
                      <a:pt x="916" y="537"/>
                      <a:pt x="962" y="596"/>
                      <a:pt x="969" y="648"/>
                    </a:cubicBezTo>
                    <a:cubicBezTo>
                      <a:pt x="975" y="707"/>
                      <a:pt x="962" y="773"/>
                      <a:pt x="916" y="825"/>
                    </a:cubicBezTo>
                    <a:cubicBezTo>
                      <a:pt x="870" y="877"/>
                      <a:pt x="812" y="910"/>
                      <a:pt x="753" y="923"/>
                    </a:cubicBezTo>
                    <a:cubicBezTo>
                      <a:pt x="746" y="924"/>
                      <a:pt x="739" y="924"/>
                      <a:pt x="733" y="924"/>
                    </a:cubicBezTo>
                    <a:cubicBezTo>
                      <a:pt x="674" y="924"/>
                      <a:pt x="615" y="899"/>
                      <a:pt x="556" y="858"/>
                    </a:cubicBezTo>
                    <a:cubicBezTo>
                      <a:pt x="524" y="825"/>
                      <a:pt x="491" y="792"/>
                      <a:pt x="478" y="760"/>
                    </a:cubicBezTo>
                    <a:cubicBezTo>
                      <a:pt x="458" y="727"/>
                      <a:pt x="445" y="681"/>
                      <a:pt x="445" y="635"/>
                    </a:cubicBezTo>
                    <a:cubicBezTo>
                      <a:pt x="288" y="583"/>
                      <a:pt x="151" y="537"/>
                      <a:pt x="33" y="478"/>
                    </a:cubicBezTo>
                    <a:lnTo>
                      <a:pt x="33" y="478"/>
                    </a:lnTo>
                    <a:cubicBezTo>
                      <a:pt x="0" y="596"/>
                      <a:pt x="20" y="707"/>
                      <a:pt x="66" y="825"/>
                    </a:cubicBezTo>
                    <a:cubicBezTo>
                      <a:pt x="125" y="936"/>
                      <a:pt x="223" y="1054"/>
                      <a:pt x="360" y="1159"/>
                    </a:cubicBezTo>
                    <a:cubicBezTo>
                      <a:pt x="532" y="1279"/>
                      <a:pt x="689" y="1339"/>
                      <a:pt x="826" y="1339"/>
                    </a:cubicBezTo>
                    <a:cubicBezTo>
                      <a:pt x="846" y="1339"/>
                      <a:pt x="865" y="1338"/>
                      <a:pt x="884" y="1335"/>
                    </a:cubicBezTo>
                    <a:cubicBezTo>
                      <a:pt x="1047" y="1322"/>
                      <a:pt x="1178" y="1237"/>
                      <a:pt x="1289" y="1093"/>
                    </a:cubicBezTo>
                    <a:cubicBezTo>
                      <a:pt x="1394" y="956"/>
                      <a:pt x="1433" y="799"/>
                      <a:pt x="1407" y="642"/>
                    </a:cubicBezTo>
                    <a:cubicBezTo>
                      <a:pt x="1387" y="485"/>
                      <a:pt x="1276" y="334"/>
                      <a:pt x="1093" y="190"/>
                    </a:cubicBezTo>
                    <a:cubicBezTo>
                      <a:pt x="949" y="86"/>
                      <a:pt x="812" y="20"/>
                      <a:pt x="687" y="7"/>
                    </a:cubicBezTo>
                    <a:cubicBezTo>
                      <a:pt x="661" y="3"/>
                      <a:pt x="635" y="1"/>
                      <a:pt x="60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" name="Google Shape;741;p33"/>
              <p:cNvSpPr/>
              <p:nvPr/>
            </p:nvSpPr>
            <p:spPr>
              <a:xfrm>
                <a:off x="3364700" y="2592700"/>
                <a:ext cx="54175" cy="40575"/>
              </a:xfrm>
              <a:custGeom>
                <a:avLst/>
                <a:gdLst/>
                <a:ahLst/>
                <a:cxnLst/>
                <a:rect l="l" t="t" r="r" b="b"/>
                <a:pathLst>
                  <a:path w="2167" h="1623" extrusionOk="0">
                    <a:moveTo>
                      <a:pt x="1504" y="1"/>
                    </a:moveTo>
                    <a:cubicBezTo>
                      <a:pt x="1383" y="1"/>
                      <a:pt x="1264" y="24"/>
                      <a:pt x="1146" y="79"/>
                    </a:cubicBezTo>
                    <a:cubicBezTo>
                      <a:pt x="805" y="216"/>
                      <a:pt x="465" y="373"/>
                      <a:pt x="118" y="536"/>
                    </a:cubicBezTo>
                    <a:lnTo>
                      <a:pt x="1" y="589"/>
                    </a:lnTo>
                    <a:lnTo>
                      <a:pt x="374" y="936"/>
                    </a:lnTo>
                    <a:cubicBezTo>
                      <a:pt x="459" y="877"/>
                      <a:pt x="642" y="772"/>
                      <a:pt x="930" y="622"/>
                    </a:cubicBezTo>
                    <a:lnTo>
                      <a:pt x="1087" y="543"/>
                    </a:lnTo>
                    <a:lnTo>
                      <a:pt x="1087" y="543"/>
                    </a:lnTo>
                    <a:cubicBezTo>
                      <a:pt x="1061" y="576"/>
                      <a:pt x="1041" y="622"/>
                      <a:pt x="1021" y="674"/>
                    </a:cubicBezTo>
                    <a:cubicBezTo>
                      <a:pt x="995" y="720"/>
                      <a:pt x="982" y="765"/>
                      <a:pt x="962" y="785"/>
                    </a:cubicBezTo>
                    <a:cubicBezTo>
                      <a:pt x="923" y="870"/>
                      <a:pt x="890" y="949"/>
                      <a:pt x="838" y="1040"/>
                    </a:cubicBezTo>
                    <a:cubicBezTo>
                      <a:pt x="792" y="1132"/>
                      <a:pt x="747" y="1204"/>
                      <a:pt x="714" y="1269"/>
                    </a:cubicBezTo>
                    <a:lnTo>
                      <a:pt x="1087" y="1623"/>
                    </a:lnTo>
                    <a:cubicBezTo>
                      <a:pt x="1191" y="1308"/>
                      <a:pt x="1283" y="1066"/>
                      <a:pt x="1355" y="896"/>
                    </a:cubicBezTo>
                    <a:cubicBezTo>
                      <a:pt x="1420" y="713"/>
                      <a:pt x="1492" y="556"/>
                      <a:pt x="1558" y="412"/>
                    </a:cubicBezTo>
                    <a:cubicBezTo>
                      <a:pt x="1630" y="419"/>
                      <a:pt x="1715" y="471"/>
                      <a:pt x="1793" y="543"/>
                    </a:cubicBezTo>
                    <a:cubicBezTo>
                      <a:pt x="1846" y="589"/>
                      <a:pt x="1891" y="648"/>
                      <a:pt x="1937" y="713"/>
                    </a:cubicBezTo>
                    <a:cubicBezTo>
                      <a:pt x="1963" y="648"/>
                      <a:pt x="1990" y="582"/>
                      <a:pt x="2022" y="523"/>
                    </a:cubicBezTo>
                    <a:cubicBezTo>
                      <a:pt x="2062" y="471"/>
                      <a:pt x="2101" y="386"/>
                      <a:pt x="2166" y="281"/>
                    </a:cubicBezTo>
                    <a:cubicBezTo>
                      <a:pt x="2009" y="124"/>
                      <a:pt x="1839" y="33"/>
                      <a:pt x="1662" y="13"/>
                    </a:cubicBezTo>
                    <a:cubicBezTo>
                      <a:pt x="1609" y="5"/>
                      <a:pt x="1556" y="1"/>
                      <a:pt x="15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" name="Google Shape;742;p33"/>
              <p:cNvSpPr/>
              <p:nvPr/>
            </p:nvSpPr>
            <p:spPr>
              <a:xfrm>
                <a:off x="3346875" y="2566500"/>
                <a:ext cx="34375" cy="34775"/>
              </a:xfrm>
              <a:custGeom>
                <a:avLst/>
                <a:gdLst/>
                <a:ahLst/>
                <a:cxnLst/>
                <a:rect l="l" t="t" r="r" b="b"/>
                <a:pathLst>
                  <a:path w="1375" h="1391" extrusionOk="0">
                    <a:moveTo>
                      <a:pt x="601" y="0"/>
                    </a:moveTo>
                    <a:cubicBezTo>
                      <a:pt x="552" y="0"/>
                      <a:pt x="505" y="7"/>
                      <a:pt x="459" y="21"/>
                    </a:cubicBezTo>
                    <a:cubicBezTo>
                      <a:pt x="531" y="165"/>
                      <a:pt x="589" y="296"/>
                      <a:pt x="629" y="420"/>
                    </a:cubicBezTo>
                    <a:cubicBezTo>
                      <a:pt x="668" y="420"/>
                      <a:pt x="714" y="426"/>
                      <a:pt x="753" y="446"/>
                    </a:cubicBezTo>
                    <a:cubicBezTo>
                      <a:pt x="786" y="459"/>
                      <a:pt x="818" y="492"/>
                      <a:pt x="851" y="525"/>
                    </a:cubicBezTo>
                    <a:cubicBezTo>
                      <a:pt x="903" y="590"/>
                      <a:pt x="930" y="649"/>
                      <a:pt x="923" y="714"/>
                    </a:cubicBezTo>
                    <a:cubicBezTo>
                      <a:pt x="917" y="773"/>
                      <a:pt x="890" y="832"/>
                      <a:pt x="845" y="884"/>
                    </a:cubicBezTo>
                    <a:cubicBezTo>
                      <a:pt x="792" y="920"/>
                      <a:pt x="739" y="944"/>
                      <a:pt x="681" y="944"/>
                    </a:cubicBezTo>
                    <a:cubicBezTo>
                      <a:pt x="675" y="944"/>
                      <a:pt x="668" y="944"/>
                      <a:pt x="661" y="943"/>
                    </a:cubicBezTo>
                    <a:cubicBezTo>
                      <a:pt x="602" y="937"/>
                      <a:pt x="550" y="904"/>
                      <a:pt x="491" y="839"/>
                    </a:cubicBezTo>
                    <a:cubicBezTo>
                      <a:pt x="465" y="793"/>
                      <a:pt x="439" y="760"/>
                      <a:pt x="432" y="721"/>
                    </a:cubicBezTo>
                    <a:cubicBezTo>
                      <a:pt x="426" y="682"/>
                      <a:pt x="426" y="642"/>
                      <a:pt x="432" y="590"/>
                    </a:cubicBezTo>
                    <a:cubicBezTo>
                      <a:pt x="295" y="512"/>
                      <a:pt x="171" y="426"/>
                      <a:pt x="73" y="348"/>
                    </a:cubicBezTo>
                    <a:cubicBezTo>
                      <a:pt x="14" y="453"/>
                      <a:pt x="1" y="570"/>
                      <a:pt x="27" y="688"/>
                    </a:cubicBezTo>
                    <a:cubicBezTo>
                      <a:pt x="46" y="812"/>
                      <a:pt x="112" y="943"/>
                      <a:pt x="230" y="1081"/>
                    </a:cubicBezTo>
                    <a:cubicBezTo>
                      <a:pt x="374" y="1270"/>
                      <a:pt x="531" y="1369"/>
                      <a:pt x="688" y="1388"/>
                    </a:cubicBezTo>
                    <a:cubicBezTo>
                      <a:pt x="705" y="1390"/>
                      <a:pt x="722" y="1390"/>
                      <a:pt x="739" y="1390"/>
                    </a:cubicBezTo>
                    <a:cubicBezTo>
                      <a:pt x="876" y="1390"/>
                      <a:pt x="1004" y="1343"/>
                      <a:pt x="1126" y="1238"/>
                    </a:cubicBezTo>
                    <a:cubicBezTo>
                      <a:pt x="1263" y="1120"/>
                      <a:pt x="1342" y="983"/>
                      <a:pt x="1355" y="832"/>
                    </a:cubicBezTo>
                    <a:cubicBezTo>
                      <a:pt x="1374" y="675"/>
                      <a:pt x="1296" y="505"/>
                      <a:pt x="1152" y="322"/>
                    </a:cubicBezTo>
                    <a:cubicBezTo>
                      <a:pt x="1047" y="184"/>
                      <a:pt x="923" y="93"/>
                      <a:pt x="805" y="40"/>
                    </a:cubicBezTo>
                    <a:cubicBezTo>
                      <a:pt x="737" y="14"/>
                      <a:pt x="668" y="0"/>
                      <a:pt x="6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" name="Google Shape;743;p33"/>
              <p:cNvSpPr/>
              <p:nvPr/>
            </p:nvSpPr>
            <p:spPr>
              <a:xfrm>
                <a:off x="3321700" y="2548375"/>
                <a:ext cx="41075" cy="33550"/>
              </a:xfrm>
              <a:custGeom>
                <a:avLst/>
                <a:gdLst/>
                <a:ahLst/>
                <a:cxnLst/>
                <a:rect l="l" t="t" r="r" b="b"/>
                <a:pathLst>
                  <a:path w="1643" h="1342" extrusionOk="0">
                    <a:moveTo>
                      <a:pt x="1367" y="0"/>
                    </a:moveTo>
                    <a:cubicBezTo>
                      <a:pt x="1295" y="59"/>
                      <a:pt x="1165" y="151"/>
                      <a:pt x="988" y="262"/>
                    </a:cubicBezTo>
                    <a:cubicBezTo>
                      <a:pt x="844" y="360"/>
                      <a:pt x="739" y="432"/>
                      <a:pt x="674" y="471"/>
                    </a:cubicBezTo>
                    <a:cubicBezTo>
                      <a:pt x="615" y="517"/>
                      <a:pt x="523" y="569"/>
                      <a:pt x="412" y="654"/>
                    </a:cubicBezTo>
                    <a:cubicBezTo>
                      <a:pt x="301" y="720"/>
                      <a:pt x="170" y="811"/>
                      <a:pt x="0" y="923"/>
                    </a:cubicBezTo>
                    <a:lnTo>
                      <a:pt x="281" y="1341"/>
                    </a:lnTo>
                    <a:lnTo>
                      <a:pt x="465" y="1210"/>
                    </a:lnTo>
                    <a:cubicBezTo>
                      <a:pt x="674" y="1073"/>
                      <a:pt x="824" y="955"/>
                      <a:pt x="942" y="883"/>
                    </a:cubicBezTo>
                    <a:cubicBezTo>
                      <a:pt x="1053" y="811"/>
                      <a:pt x="1230" y="694"/>
                      <a:pt x="1446" y="550"/>
                    </a:cubicBezTo>
                    <a:lnTo>
                      <a:pt x="1642" y="419"/>
                    </a:lnTo>
                    <a:lnTo>
                      <a:pt x="136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4" name="Google Shape;744;p33"/>
              <p:cNvSpPr/>
              <p:nvPr/>
            </p:nvSpPr>
            <p:spPr>
              <a:xfrm>
                <a:off x="3310900" y="2533650"/>
                <a:ext cx="42550" cy="31700"/>
              </a:xfrm>
              <a:custGeom>
                <a:avLst/>
                <a:gdLst/>
                <a:ahLst/>
                <a:cxnLst/>
                <a:rect l="l" t="t" r="r" b="b"/>
                <a:pathLst>
                  <a:path w="1702" h="1268" extrusionOk="0">
                    <a:moveTo>
                      <a:pt x="1446" y="0"/>
                    </a:moveTo>
                    <a:cubicBezTo>
                      <a:pt x="1256" y="125"/>
                      <a:pt x="1093" y="223"/>
                      <a:pt x="962" y="301"/>
                    </a:cubicBezTo>
                    <a:cubicBezTo>
                      <a:pt x="798" y="393"/>
                      <a:pt x="628" y="491"/>
                      <a:pt x="439" y="589"/>
                    </a:cubicBezTo>
                    <a:lnTo>
                      <a:pt x="700" y="1034"/>
                    </a:lnTo>
                    <a:cubicBezTo>
                      <a:pt x="890" y="910"/>
                      <a:pt x="1054" y="798"/>
                      <a:pt x="1211" y="713"/>
                    </a:cubicBezTo>
                    <a:cubicBezTo>
                      <a:pt x="1335" y="628"/>
                      <a:pt x="1498" y="537"/>
                      <a:pt x="1701" y="432"/>
                    </a:cubicBezTo>
                    <a:lnTo>
                      <a:pt x="1446" y="0"/>
                    </a:lnTo>
                    <a:close/>
                    <a:moveTo>
                      <a:pt x="259" y="732"/>
                    </a:moveTo>
                    <a:cubicBezTo>
                      <a:pt x="216" y="732"/>
                      <a:pt x="174" y="749"/>
                      <a:pt x="131" y="772"/>
                    </a:cubicBezTo>
                    <a:cubicBezTo>
                      <a:pt x="72" y="798"/>
                      <a:pt x="33" y="851"/>
                      <a:pt x="13" y="916"/>
                    </a:cubicBezTo>
                    <a:cubicBezTo>
                      <a:pt x="0" y="982"/>
                      <a:pt x="13" y="1047"/>
                      <a:pt x="53" y="1119"/>
                    </a:cubicBezTo>
                    <a:cubicBezTo>
                      <a:pt x="105" y="1204"/>
                      <a:pt x="164" y="1243"/>
                      <a:pt x="216" y="1263"/>
                    </a:cubicBezTo>
                    <a:cubicBezTo>
                      <a:pt x="231" y="1266"/>
                      <a:pt x="247" y="1268"/>
                      <a:pt x="263" y="1268"/>
                    </a:cubicBezTo>
                    <a:cubicBezTo>
                      <a:pt x="308" y="1268"/>
                      <a:pt x="356" y="1254"/>
                      <a:pt x="399" y="1230"/>
                    </a:cubicBezTo>
                    <a:cubicBezTo>
                      <a:pt x="458" y="1184"/>
                      <a:pt x="498" y="1139"/>
                      <a:pt x="517" y="1080"/>
                    </a:cubicBezTo>
                    <a:cubicBezTo>
                      <a:pt x="530" y="1021"/>
                      <a:pt x="517" y="955"/>
                      <a:pt x="465" y="877"/>
                    </a:cubicBezTo>
                    <a:cubicBezTo>
                      <a:pt x="426" y="792"/>
                      <a:pt x="367" y="753"/>
                      <a:pt x="308" y="740"/>
                    </a:cubicBezTo>
                    <a:cubicBezTo>
                      <a:pt x="292" y="734"/>
                      <a:pt x="275" y="732"/>
                      <a:pt x="259" y="73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5" name="Google Shape;745;p33"/>
              <p:cNvSpPr/>
              <p:nvPr/>
            </p:nvSpPr>
            <p:spPr>
              <a:xfrm>
                <a:off x="3307450" y="2500775"/>
                <a:ext cx="37650" cy="41900"/>
              </a:xfrm>
              <a:custGeom>
                <a:avLst/>
                <a:gdLst/>
                <a:ahLst/>
                <a:cxnLst/>
                <a:rect l="l" t="t" r="r" b="b"/>
                <a:pathLst>
                  <a:path w="1506" h="1676" extrusionOk="0">
                    <a:moveTo>
                      <a:pt x="950" y="0"/>
                    </a:moveTo>
                    <a:cubicBezTo>
                      <a:pt x="838" y="53"/>
                      <a:pt x="707" y="118"/>
                      <a:pt x="537" y="203"/>
                    </a:cubicBezTo>
                    <a:lnTo>
                      <a:pt x="263" y="334"/>
                    </a:lnTo>
                    <a:cubicBezTo>
                      <a:pt x="191" y="367"/>
                      <a:pt x="132" y="406"/>
                      <a:pt x="86" y="465"/>
                    </a:cubicBezTo>
                    <a:cubicBezTo>
                      <a:pt x="40" y="524"/>
                      <a:pt x="14" y="589"/>
                      <a:pt x="7" y="661"/>
                    </a:cubicBezTo>
                    <a:cubicBezTo>
                      <a:pt x="1" y="726"/>
                      <a:pt x="14" y="805"/>
                      <a:pt x="47" y="883"/>
                    </a:cubicBezTo>
                    <a:cubicBezTo>
                      <a:pt x="86" y="968"/>
                      <a:pt x="145" y="1027"/>
                      <a:pt x="230" y="1067"/>
                    </a:cubicBezTo>
                    <a:cubicBezTo>
                      <a:pt x="281" y="1097"/>
                      <a:pt x="341" y="1110"/>
                      <a:pt x="409" y="1110"/>
                    </a:cubicBezTo>
                    <a:cubicBezTo>
                      <a:pt x="445" y="1110"/>
                      <a:pt x="484" y="1106"/>
                      <a:pt x="524" y="1099"/>
                    </a:cubicBezTo>
                    <a:lnTo>
                      <a:pt x="524" y="1099"/>
                    </a:lnTo>
                    <a:lnTo>
                      <a:pt x="269" y="1289"/>
                    </a:lnTo>
                    <a:cubicBezTo>
                      <a:pt x="308" y="1361"/>
                      <a:pt x="341" y="1426"/>
                      <a:pt x="367" y="1479"/>
                    </a:cubicBezTo>
                    <a:cubicBezTo>
                      <a:pt x="380" y="1518"/>
                      <a:pt x="413" y="1583"/>
                      <a:pt x="446" y="1675"/>
                    </a:cubicBezTo>
                    <a:cubicBezTo>
                      <a:pt x="636" y="1577"/>
                      <a:pt x="806" y="1485"/>
                      <a:pt x="969" y="1413"/>
                    </a:cubicBezTo>
                    <a:cubicBezTo>
                      <a:pt x="1133" y="1341"/>
                      <a:pt x="1316" y="1256"/>
                      <a:pt x="1506" y="1184"/>
                    </a:cubicBezTo>
                    <a:lnTo>
                      <a:pt x="1290" y="726"/>
                    </a:lnTo>
                    <a:cubicBezTo>
                      <a:pt x="1185" y="779"/>
                      <a:pt x="1093" y="825"/>
                      <a:pt x="1002" y="864"/>
                    </a:cubicBezTo>
                    <a:cubicBezTo>
                      <a:pt x="963" y="883"/>
                      <a:pt x="891" y="916"/>
                      <a:pt x="793" y="955"/>
                    </a:cubicBezTo>
                    <a:cubicBezTo>
                      <a:pt x="747" y="978"/>
                      <a:pt x="702" y="985"/>
                      <a:pt x="661" y="985"/>
                    </a:cubicBezTo>
                    <a:cubicBezTo>
                      <a:pt x="643" y="985"/>
                      <a:pt x="626" y="984"/>
                      <a:pt x="609" y="982"/>
                    </a:cubicBezTo>
                    <a:cubicBezTo>
                      <a:pt x="564" y="962"/>
                      <a:pt x="524" y="936"/>
                      <a:pt x="505" y="897"/>
                    </a:cubicBezTo>
                    <a:cubicBezTo>
                      <a:pt x="479" y="857"/>
                      <a:pt x="492" y="805"/>
                      <a:pt x="505" y="766"/>
                    </a:cubicBezTo>
                    <a:cubicBezTo>
                      <a:pt x="518" y="720"/>
                      <a:pt x="564" y="687"/>
                      <a:pt x="622" y="661"/>
                    </a:cubicBezTo>
                    <a:cubicBezTo>
                      <a:pt x="773" y="589"/>
                      <a:pt x="950" y="517"/>
                      <a:pt x="1146" y="432"/>
                    </a:cubicBezTo>
                    <a:lnTo>
                      <a:pt x="9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6" name="Google Shape;746;p33"/>
              <p:cNvSpPr/>
              <p:nvPr/>
            </p:nvSpPr>
            <p:spPr>
              <a:xfrm>
                <a:off x="3291425" y="2464450"/>
                <a:ext cx="47950" cy="38700"/>
              </a:xfrm>
              <a:custGeom>
                <a:avLst/>
                <a:gdLst/>
                <a:ahLst/>
                <a:cxnLst/>
                <a:rect l="l" t="t" r="r" b="b"/>
                <a:pathLst>
                  <a:path w="1918" h="1548" extrusionOk="0">
                    <a:moveTo>
                      <a:pt x="765" y="599"/>
                    </a:moveTo>
                    <a:cubicBezTo>
                      <a:pt x="786" y="599"/>
                      <a:pt x="805" y="603"/>
                      <a:pt x="825" y="609"/>
                    </a:cubicBezTo>
                    <a:cubicBezTo>
                      <a:pt x="864" y="629"/>
                      <a:pt x="904" y="642"/>
                      <a:pt x="923" y="675"/>
                    </a:cubicBezTo>
                    <a:cubicBezTo>
                      <a:pt x="949" y="707"/>
                      <a:pt x="969" y="740"/>
                      <a:pt x="976" y="766"/>
                    </a:cubicBezTo>
                    <a:cubicBezTo>
                      <a:pt x="995" y="825"/>
                      <a:pt x="989" y="878"/>
                      <a:pt x="962" y="936"/>
                    </a:cubicBezTo>
                    <a:cubicBezTo>
                      <a:pt x="943" y="989"/>
                      <a:pt x="897" y="1028"/>
                      <a:pt x="832" y="1041"/>
                    </a:cubicBezTo>
                    <a:cubicBezTo>
                      <a:pt x="796" y="1054"/>
                      <a:pt x="763" y="1061"/>
                      <a:pt x="733" y="1061"/>
                    </a:cubicBezTo>
                    <a:cubicBezTo>
                      <a:pt x="702" y="1061"/>
                      <a:pt x="675" y="1054"/>
                      <a:pt x="648" y="1041"/>
                    </a:cubicBezTo>
                    <a:cubicBezTo>
                      <a:pt x="590" y="1021"/>
                      <a:pt x="550" y="976"/>
                      <a:pt x="531" y="910"/>
                    </a:cubicBezTo>
                    <a:cubicBezTo>
                      <a:pt x="505" y="838"/>
                      <a:pt x="505" y="773"/>
                      <a:pt x="531" y="727"/>
                    </a:cubicBezTo>
                    <a:cubicBezTo>
                      <a:pt x="557" y="675"/>
                      <a:pt x="616" y="635"/>
                      <a:pt x="694" y="609"/>
                    </a:cubicBezTo>
                    <a:cubicBezTo>
                      <a:pt x="720" y="603"/>
                      <a:pt x="743" y="599"/>
                      <a:pt x="765" y="599"/>
                    </a:cubicBezTo>
                    <a:close/>
                    <a:moveTo>
                      <a:pt x="1217" y="0"/>
                    </a:moveTo>
                    <a:cubicBezTo>
                      <a:pt x="1135" y="0"/>
                      <a:pt x="1047" y="15"/>
                      <a:pt x="949" y="47"/>
                    </a:cubicBezTo>
                    <a:cubicBezTo>
                      <a:pt x="544" y="177"/>
                      <a:pt x="223" y="269"/>
                      <a:pt x="1" y="335"/>
                    </a:cubicBezTo>
                    <a:lnTo>
                      <a:pt x="125" y="727"/>
                    </a:lnTo>
                    <a:lnTo>
                      <a:pt x="361" y="707"/>
                    </a:lnTo>
                    <a:lnTo>
                      <a:pt x="361" y="707"/>
                    </a:lnTo>
                    <a:cubicBezTo>
                      <a:pt x="223" y="832"/>
                      <a:pt x="190" y="1002"/>
                      <a:pt x="262" y="1231"/>
                    </a:cubicBezTo>
                    <a:cubicBezTo>
                      <a:pt x="289" y="1322"/>
                      <a:pt x="334" y="1394"/>
                      <a:pt x="413" y="1447"/>
                    </a:cubicBezTo>
                    <a:cubicBezTo>
                      <a:pt x="485" y="1492"/>
                      <a:pt x="563" y="1525"/>
                      <a:pt x="662" y="1545"/>
                    </a:cubicBezTo>
                    <a:cubicBezTo>
                      <a:pt x="684" y="1546"/>
                      <a:pt x="706" y="1547"/>
                      <a:pt x="728" y="1547"/>
                    </a:cubicBezTo>
                    <a:cubicBezTo>
                      <a:pt x="804" y="1547"/>
                      <a:pt x="883" y="1537"/>
                      <a:pt x="969" y="1512"/>
                    </a:cubicBezTo>
                    <a:cubicBezTo>
                      <a:pt x="1067" y="1479"/>
                      <a:pt x="1146" y="1427"/>
                      <a:pt x="1218" y="1362"/>
                    </a:cubicBezTo>
                    <a:cubicBezTo>
                      <a:pt x="1296" y="1296"/>
                      <a:pt x="1342" y="1224"/>
                      <a:pt x="1368" y="1133"/>
                    </a:cubicBezTo>
                    <a:cubicBezTo>
                      <a:pt x="1401" y="1054"/>
                      <a:pt x="1394" y="963"/>
                      <a:pt x="1368" y="871"/>
                    </a:cubicBezTo>
                    <a:cubicBezTo>
                      <a:pt x="1296" y="642"/>
                      <a:pt x="1152" y="531"/>
                      <a:pt x="943" y="518"/>
                    </a:cubicBezTo>
                    <a:cubicBezTo>
                      <a:pt x="956" y="511"/>
                      <a:pt x="976" y="505"/>
                      <a:pt x="989" y="505"/>
                    </a:cubicBezTo>
                    <a:cubicBezTo>
                      <a:pt x="1008" y="505"/>
                      <a:pt x="1015" y="498"/>
                      <a:pt x="1021" y="498"/>
                    </a:cubicBezTo>
                    <a:cubicBezTo>
                      <a:pt x="1041" y="498"/>
                      <a:pt x="1067" y="485"/>
                      <a:pt x="1087" y="478"/>
                    </a:cubicBezTo>
                    <a:cubicBezTo>
                      <a:pt x="1127" y="466"/>
                      <a:pt x="1164" y="460"/>
                      <a:pt x="1199" y="460"/>
                    </a:cubicBezTo>
                    <a:cubicBezTo>
                      <a:pt x="1334" y="460"/>
                      <a:pt x="1430" y="551"/>
                      <a:pt x="1492" y="734"/>
                    </a:cubicBezTo>
                    <a:cubicBezTo>
                      <a:pt x="1505" y="806"/>
                      <a:pt x="1525" y="871"/>
                      <a:pt x="1525" y="943"/>
                    </a:cubicBezTo>
                    <a:cubicBezTo>
                      <a:pt x="1525" y="1021"/>
                      <a:pt x="1512" y="1093"/>
                      <a:pt x="1499" y="1185"/>
                    </a:cubicBezTo>
                    <a:lnTo>
                      <a:pt x="1833" y="1172"/>
                    </a:lnTo>
                    <a:cubicBezTo>
                      <a:pt x="1872" y="1100"/>
                      <a:pt x="1898" y="1008"/>
                      <a:pt x="1905" y="897"/>
                    </a:cubicBezTo>
                    <a:cubicBezTo>
                      <a:pt x="1918" y="779"/>
                      <a:pt x="1898" y="668"/>
                      <a:pt x="1859" y="537"/>
                    </a:cubicBezTo>
                    <a:cubicBezTo>
                      <a:pt x="1820" y="413"/>
                      <a:pt x="1761" y="308"/>
                      <a:pt x="1676" y="210"/>
                    </a:cubicBezTo>
                    <a:cubicBezTo>
                      <a:pt x="1597" y="112"/>
                      <a:pt x="1499" y="53"/>
                      <a:pt x="1375" y="20"/>
                    </a:cubicBezTo>
                    <a:cubicBezTo>
                      <a:pt x="1325" y="7"/>
                      <a:pt x="1272" y="0"/>
                      <a:pt x="12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" name="Google Shape;747;p33"/>
              <p:cNvSpPr/>
              <p:nvPr/>
            </p:nvSpPr>
            <p:spPr>
              <a:xfrm>
                <a:off x="3272625" y="2407550"/>
                <a:ext cx="42225" cy="46300"/>
              </a:xfrm>
              <a:custGeom>
                <a:avLst/>
                <a:gdLst/>
                <a:ahLst/>
                <a:cxnLst/>
                <a:rect l="l" t="t" r="r" b="b"/>
                <a:pathLst>
                  <a:path w="1689" h="1852" extrusionOk="0">
                    <a:moveTo>
                      <a:pt x="1100" y="0"/>
                    </a:moveTo>
                    <a:cubicBezTo>
                      <a:pt x="1041" y="190"/>
                      <a:pt x="982" y="340"/>
                      <a:pt x="936" y="465"/>
                    </a:cubicBezTo>
                    <a:cubicBezTo>
                      <a:pt x="1021" y="491"/>
                      <a:pt x="1086" y="530"/>
                      <a:pt x="1139" y="595"/>
                    </a:cubicBezTo>
                    <a:cubicBezTo>
                      <a:pt x="1185" y="661"/>
                      <a:pt x="1211" y="752"/>
                      <a:pt x="1230" y="864"/>
                    </a:cubicBezTo>
                    <a:cubicBezTo>
                      <a:pt x="1243" y="1014"/>
                      <a:pt x="1217" y="1119"/>
                      <a:pt x="1152" y="1204"/>
                    </a:cubicBezTo>
                    <a:cubicBezTo>
                      <a:pt x="1100" y="1282"/>
                      <a:pt x="1008" y="1322"/>
                      <a:pt x="890" y="1341"/>
                    </a:cubicBezTo>
                    <a:cubicBezTo>
                      <a:pt x="880" y="1342"/>
                      <a:pt x="869" y="1342"/>
                      <a:pt x="859" y="1342"/>
                    </a:cubicBezTo>
                    <a:cubicBezTo>
                      <a:pt x="767" y="1342"/>
                      <a:pt x="686" y="1316"/>
                      <a:pt x="615" y="1263"/>
                    </a:cubicBezTo>
                    <a:cubicBezTo>
                      <a:pt x="543" y="1204"/>
                      <a:pt x="491" y="1112"/>
                      <a:pt x="478" y="975"/>
                    </a:cubicBezTo>
                    <a:cubicBezTo>
                      <a:pt x="458" y="883"/>
                      <a:pt x="478" y="785"/>
                      <a:pt x="498" y="694"/>
                    </a:cubicBezTo>
                    <a:cubicBezTo>
                      <a:pt x="530" y="602"/>
                      <a:pt x="583" y="530"/>
                      <a:pt x="655" y="484"/>
                    </a:cubicBezTo>
                    <a:cubicBezTo>
                      <a:pt x="550" y="321"/>
                      <a:pt x="465" y="177"/>
                      <a:pt x="413" y="59"/>
                    </a:cubicBezTo>
                    <a:cubicBezTo>
                      <a:pt x="125" y="242"/>
                      <a:pt x="0" y="563"/>
                      <a:pt x="53" y="1001"/>
                    </a:cubicBezTo>
                    <a:cubicBezTo>
                      <a:pt x="85" y="1322"/>
                      <a:pt x="184" y="1551"/>
                      <a:pt x="347" y="1681"/>
                    </a:cubicBezTo>
                    <a:cubicBezTo>
                      <a:pt x="484" y="1796"/>
                      <a:pt x="647" y="1852"/>
                      <a:pt x="846" y="1852"/>
                    </a:cubicBezTo>
                    <a:cubicBezTo>
                      <a:pt x="886" y="1852"/>
                      <a:pt x="926" y="1849"/>
                      <a:pt x="969" y="1845"/>
                    </a:cubicBezTo>
                    <a:cubicBezTo>
                      <a:pt x="1217" y="1812"/>
                      <a:pt x="1407" y="1714"/>
                      <a:pt x="1525" y="1551"/>
                    </a:cubicBezTo>
                    <a:cubicBezTo>
                      <a:pt x="1643" y="1381"/>
                      <a:pt x="1688" y="1145"/>
                      <a:pt x="1656" y="844"/>
                    </a:cubicBezTo>
                    <a:cubicBezTo>
                      <a:pt x="1629" y="648"/>
                      <a:pt x="1577" y="465"/>
                      <a:pt x="1492" y="308"/>
                    </a:cubicBezTo>
                    <a:cubicBezTo>
                      <a:pt x="1407" y="157"/>
                      <a:pt x="1276" y="46"/>
                      <a:pt x="11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8" name="Google Shape;748;p33"/>
              <p:cNvSpPr/>
              <p:nvPr/>
            </p:nvSpPr>
            <p:spPr>
              <a:xfrm>
                <a:off x="3282100" y="2366950"/>
                <a:ext cx="30775" cy="36075"/>
              </a:xfrm>
              <a:custGeom>
                <a:avLst/>
                <a:gdLst/>
                <a:ahLst/>
                <a:cxnLst/>
                <a:rect l="l" t="t" r="r" b="b"/>
                <a:pathLst>
                  <a:path w="1231" h="1443" extrusionOk="0">
                    <a:moveTo>
                      <a:pt x="629" y="453"/>
                    </a:moveTo>
                    <a:cubicBezTo>
                      <a:pt x="701" y="453"/>
                      <a:pt x="760" y="479"/>
                      <a:pt x="799" y="525"/>
                    </a:cubicBezTo>
                    <a:cubicBezTo>
                      <a:pt x="838" y="577"/>
                      <a:pt x="858" y="643"/>
                      <a:pt x="864" y="741"/>
                    </a:cubicBezTo>
                    <a:cubicBezTo>
                      <a:pt x="864" y="833"/>
                      <a:pt x="838" y="898"/>
                      <a:pt x="792" y="937"/>
                    </a:cubicBezTo>
                    <a:cubicBezTo>
                      <a:pt x="740" y="976"/>
                      <a:pt x="688" y="996"/>
                      <a:pt x="609" y="996"/>
                    </a:cubicBezTo>
                    <a:cubicBezTo>
                      <a:pt x="537" y="983"/>
                      <a:pt x="478" y="963"/>
                      <a:pt x="439" y="918"/>
                    </a:cubicBezTo>
                    <a:cubicBezTo>
                      <a:pt x="400" y="878"/>
                      <a:pt x="380" y="806"/>
                      <a:pt x="380" y="715"/>
                    </a:cubicBezTo>
                    <a:cubicBezTo>
                      <a:pt x="380" y="623"/>
                      <a:pt x="406" y="551"/>
                      <a:pt x="452" y="512"/>
                    </a:cubicBezTo>
                    <a:cubicBezTo>
                      <a:pt x="498" y="473"/>
                      <a:pt x="563" y="453"/>
                      <a:pt x="629" y="453"/>
                    </a:cubicBezTo>
                    <a:close/>
                    <a:moveTo>
                      <a:pt x="610" y="1"/>
                    </a:moveTo>
                    <a:cubicBezTo>
                      <a:pt x="516" y="1"/>
                      <a:pt x="423" y="26"/>
                      <a:pt x="341" y="67"/>
                    </a:cubicBezTo>
                    <a:cubicBezTo>
                      <a:pt x="243" y="119"/>
                      <a:pt x="171" y="191"/>
                      <a:pt x="112" y="309"/>
                    </a:cubicBezTo>
                    <a:cubicBezTo>
                      <a:pt x="53" y="420"/>
                      <a:pt x="20" y="551"/>
                      <a:pt x="14" y="715"/>
                    </a:cubicBezTo>
                    <a:cubicBezTo>
                      <a:pt x="1" y="950"/>
                      <a:pt x="47" y="1133"/>
                      <a:pt x="151" y="1258"/>
                    </a:cubicBezTo>
                    <a:cubicBezTo>
                      <a:pt x="263" y="1369"/>
                      <a:pt x="400" y="1434"/>
                      <a:pt x="577" y="1441"/>
                    </a:cubicBezTo>
                    <a:cubicBezTo>
                      <a:pt x="594" y="1442"/>
                      <a:pt x="611" y="1443"/>
                      <a:pt x="628" y="1443"/>
                    </a:cubicBezTo>
                    <a:cubicBezTo>
                      <a:pt x="794" y="1443"/>
                      <a:pt x="927" y="1385"/>
                      <a:pt x="1028" y="1290"/>
                    </a:cubicBezTo>
                    <a:cubicBezTo>
                      <a:pt x="1146" y="1173"/>
                      <a:pt x="1205" y="1003"/>
                      <a:pt x="1218" y="767"/>
                    </a:cubicBezTo>
                    <a:cubicBezTo>
                      <a:pt x="1231" y="518"/>
                      <a:pt x="1185" y="329"/>
                      <a:pt x="1074" y="211"/>
                    </a:cubicBezTo>
                    <a:cubicBezTo>
                      <a:pt x="969" y="80"/>
                      <a:pt x="825" y="15"/>
                      <a:pt x="642" y="2"/>
                    </a:cubicBezTo>
                    <a:cubicBezTo>
                      <a:pt x="631" y="1"/>
                      <a:pt x="621" y="1"/>
                      <a:pt x="6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9" name="Google Shape;749;p33"/>
              <p:cNvSpPr/>
              <p:nvPr/>
            </p:nvSpPr>
            <p:spPr>
              <a:xfrm>
                <a:off x="3283750" y="2308150"/>
                <a:ext cx="39425" cy="56725"/>
              </a:xfrm>
              <a:custGeom>
                <a:avLst/>
                <a:gdLst/>
                <a:ahLst/>
                <a:cxnLst/>
                <a:rect l="l" t="t" r="r" b="b"/>
                <a:pathLst>
                  <a:path w="1577" h="2269" extrusionOk="0">
                    <a:moveTo>
                      <a:pt x="737" y="0"/>
                    </a:moveTo>
                    <a:cubicBezTo>
                      <a:pt x="656" y="0"/>
                      <a:pt x="586" y="18"/>
                      <a:pt x="524" y="51"/>
                    </a:cubicBezTo>
                    <a:cubicBezTo>
                      <a:pt x="426" y="110"/>
                      <a:pt x="360" y="195"/>
                      <a:pt x="334" y="319"/>
                    </a:cubicBezTo>
                    <a:cubicBezTo>
                      <a:pt x="314" y="417"/>
                      <a:pt x="314" y="509"/>
                      <a:pt x="367" y="600"/>
                    </a:cubicBezTo>
                    <a:cubicBezTo>
                      <a:pt x="412" y="685"/>
                      <a:pt x="478" y="764"/>
                      <a:pt x="569" y="810"/>
                    </a:cubicBezTo>
                    <a:cubicBezTo>
                      <a:pt x="471" y="810"/>
                      <a:pt x="380" y="836"/>
                      <a:pt x="308" y="895"/>
                    </a:cubicBezTo>
                    <a:cubicBezTo>
                      <a:pt x="236" y="947"/>
                      <a:pt x="183" y="1032"/>
                      <a:pt x="164" y="1137"/>
                    </a:cubicBezTo>
                    <a:cubicBezTo>
                      <a:pt x="144" y="1228"/>
                      <a:pt x="151" y="1307"/>
                      <a:pt x="197" y="1392"/>
                    </a:cubicBezTo>
                    <a:cubicBezTo>
                      <a:pt x="229" y="1470"/>
                      <a:pt x="301" y="1536"/>
                      <a:pt x="406" y="1595"/>
                    </a:cubicBezTo>
                    <a:lnTo>
                      <a:pt x="85" y="1595"/>
                    </a:lnTo>
                    <a:cubicBezTo>
                      <a:pt x="72" y="1686"/>
                      <a:pt x="53" y="1758"/>
                      <a:pt x="46" y="1811"/>
                    </a:cubicBezTo>
                    <a:cubicBezTo>
                      <a:pt x="40" y="1856"/>
                      <a:pt x="20" y="1928"/>
                      <a:pt x="0" y="2020"/>
                    </a:cubicBezTo>
                    <a:cubicBezTo>
                      <a:pt x="203" y="2053"/>
                      <a:pt x="393" y="2085"/>
                      <a:pt x="569" y="2125"/>
                    </a:cubicBezTo>
                    <a:cubicBezTo>
                      <a:pt x="753" y="2170"/>
                      <a:pt x="936" y="2210"/>
                      <a:pt x="1132" y="2269"/>
                    </a:cubicBezTo>
                    <a:lnTo>
                      <a:pt x="1243" y="1765"/>
                    </a:lnTo>
                    <a:cubicBezTo>
                      <a:pt x="1126" y="1752"/>
                      <a:pt x="1027" y="1726"/>
                      <a:pt x="929" y="1712"/>
                    </a:cubicBezTo>
                    <a:cubicBezTo>
                      <a:pt x="890" y="1699"/>
                      <a:pt x="812" y="1686"/>
                      <a:pt x="707" y="1660"/>
                    </a:cubicBezTo>
                    <a:cubicBezTo>
                      <a:pt x="635" y="1647"/>
                      <a:pt x="589" y="1614"/>
                      <a:pt x="556" y="1569"/>
                    </a:cubicBezTo>
                    <a:cubicBezTo>
                      <a:pt x="524" y="1529"/>
                      <a:pt x="511" y="1490"/>
                      <a:pt x="524" y="1438"/>
                    </a:cubicBezTo>
                    <a:cubicBezTo>
                      <a:pt x="537" y="1398"/>
                      <a:pt x="563" y="1366"/>
                      <a:pt x="602" y="1340"/>
                    </a:cubicBezTo>
                    <a:cubicBezTo>
                      <a:pt x="628" y="1327"/>
                      <a:pt x="662" y="1317"/>
                      <a:pt x="698" y="1317"/>
                    </a:cubicBezTo>
                    <a:cubicBezTo>
                      <a:pt x="718" y="1317"/>
                      <a:pt x="739" y="1320"/>
                      <a:pt x="759" y="1326"/>
                    </a:cubicBezTo>
                    <a:cubicBezTo>
                      <a:pt x="929" y="1359"/>
                      <a:pt x="1119" y="1405"/>
                      <a:pt x="1322" y="1457"/>
                    </a:cubicBezTo>
                    <a:lnTo>
                      <a:pt x="1420" y="993"/>
                    </a:lnTo>
                    <a:cubicBezTo>
                      <a:pt x="1315" y="980"/>
                      <a:pt x="1145" y="940"/>
                      <a:pt x="897" y="895"/>
                    </a:cubicBezTo>
                    <a:cubicBezTo>
                      <a:pt x="818" y="875"/>
                      <a:pt x="759" y="842"/>
                      <a:pt x="726" y="803"/>
                    </a:cubicBezTo>
                    <a:cubicBezTo>
                      <a:pt x="694" y="751"/>
                      <a:pt x="687" y="712"/>
                      <a:pt x="694" y="666"/>
                    </a:cubicBezTo>
                    <a:cubicBezTo>
                      <a:pt x="707" y="607"/>
                      <a:pt x="733" y="574"/>
                      <a:pt x="772" y="548"/>
                    </a:cubicBezTo>
                    <a:cubicBezTo>
                      <a:pt x="800" y="532"/>
                      <a:pt x="828" y="523"/>
                      <a:pt x="860" y="523"/>
                    </a:cubicBezTo>
                    <a:cubicBezTo>
                      <a:pt x="881" y="523"/>
                      <a:pt x="903" y="527"/>
                      <a:pt x="929" y="535"/>
                    </a:cubicBezTo>
                    <a:cubicBezTo>
                      <a:pt x="1119" y="574"/>
                      <a:pt x="1302" y="620"/>
                      <a:pt x="1485" y="672"/>
                    </a:cubicBezTo>
                    <a:lnTo>
                      <a:pt x="1577" y="155"/>
                    </a:lnTo>
                    <a:cubicBezTo>
                      <a:pt x="1505" y="149"/>
                      <a:pt x="1387" y="123"/>
                      <a:pt x="1230" y="90"/>
                    </a:cubicBezTo>
                    <a:lnTo>
                      <a:pt x="890" y="18"/>
                    </a:lnTo>
                    <a:cubicBezTo>
                      <a:pt x="835" y="6"/>
                      <a:pt x="784" y="0"/>
                      <a:pt x="73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0" name="Google Shape;750;p33"/>
              <p:cNvSpPr/>
              <p:nvPr/>
            </p:nvSpPr>
            <p:spPr>
              <a:xfrm>
                <a:off x="3298150" y="2270300"/>
                <a:ext cx="42700" cy="44700"/>
              </a:xfrm>
              <a:custGeom>
                <a:avLst/>
                <a:gdLst/>
                <a:ahLst/>
                <a:cxnLst/>
                <a:rect l="l" t="t" r="r" b="b"/>
                <a:pathLst>
                  <a:path w="1708" h="1788" extrusionOk="0">
                    <a:moveTo>
                      <a:pt x="767" y="487"/>
                    </a:moveTo>
                    <a:cubicBezTo>
                      <a:pt x="804" y="487"/>
                      <a:pt x="844" y="496"/>
                      <a:pt x="883" y="511"/>
                    </a:cubicBezTo>
                    <a:cubicBezTo>
                      <a:pt x="942" y="531"/>
                      <a:pt x="981" y="577"/>
                      <a:pt x="1008" y="629"/>
                    </a:cubicBezTo>
                    <a:cubicBezTo>
                      <a:pt x="1034" y="688"/>
                      <a:pt x="1034" y="747"/>
                      <a:pt x="1001" y="793"/>
                    </a:cubicBezTo>
                    <a:cubicBezTo>
                      <a:pt x="994" y="825"/>
                      <a:pt x="968" y="858"/>
                      <a:pt x="942" y="884"/>
                    </a:cubicBezTo>
                    <a:cubicBezTo>
                      <a:pt x="916" y="911"/>
                      <a:pt x="883" y="937"/>
                      <a:pt x="844" y="943"/>
                    </a:cubicBezTo>
                    <a:cubicBezTo>
                      <a:pt x="829" y="948"/>
                      <a:pt x="814" y="950"/>
                      <a:pt x="798" y="950"/>
                    </a:cubicBezTo>
                    <a:cubicBezTo>
                      <a:pt x="773" y="950"/>
                      <a:pt x="745" y="945"/>
                      <a:pt x="713" y="937"/>
                    </a:cubicBezTo>
                    <a:cubicBezTo>
                      <a:pt x="635" y="904"/>
                      <a:pt x="576" y="858"/>
                      <a:pt x="556" y="812"/>
                    </a:cubicBezTo>
                    <a:cubicBezTo>
                      <a:pt x="543" y="753"/>
                      <a:pt x="543" y="695"/>
                      <a:pt x="576" y="623"/>
                    </a:cubicBezTo>
                    <a:cubicBezTo>
                      <a:pt x="602" y="564"/>
                      <a:pt x="641" y="518"/>
                      <a:pt x="700" y="498"/>
                    </a:cubicBezTo>
                    <a:cubicBezTo>
                      <a:pt x="721" y="491"/>
                      <a:pt x="743" y="487"/>
                      <a:pt x="767" y="487"/>
                    </a:cubicBezTo>
                    <a:close/>
                    <a:moveTo>
                      <a:pt x="783" y="0"/>
                    </a:moveTo>
                    <a:cubicBezTo>
                      <a:pt x="773" y="0"/>
                      <a:pt x="762" y="0"/>
                      <a:pt x="752" y="1"/>
                    </a:cubicBezTo>
                    <a:cubicBezTo>
                      <a:pt x="654" y="8"/>
                      <a:pt x="563" y="34"/>
                      <a:pt x="491" y="86"/>
                    </a:cubicBezTo>
                    <a:cubicBezTo>
                      <a:pt x="419" y="132"/>
                      <a:pt x="360" y="197"/>
                      <a:pt x="327" y="302"/>
                    </a:cubicBezTo>
                    <a:cubicBezTo>
                      <a:pt x="288" y="400"/>
                      <a:pt x="268" y="498"/>
                      <a:pt x="288" y="590"/>
                    </a:cubicBezTo>
                    <a:cubicBezTo>
                      <a:pt x="301" y="682"/>
                      <a:pt x="353" y="760"/>
                      <a:pt x="425" y="839"/>
                    </a:cubicBezTo>
                    <a:lnTo>
                      <a:pt x="157" y="793"/>
                    </a:lnTo>
                    <a:lnTo>
                      <a:pt x="0" y="1172"/>
                    </a:lnTo>
                    <a:cubicBezTo>
                      <a:pt x="249" y="1264"/>
                      <a:pt x="504" y="1362"/>
                      <a:pt x="772" y="1467"/>
                    </a:cubicBezTo>
                    <a:cubicBezTo>
                      <a:pt x="1034" y="1571"/>
                      <a:pt x="1282" y="1676"/>
                      <a:pt x="1531" y="1787"/>
                    </a:cubicBezTo>
                    <a:lnTo>
                      <a:pt x="1708" y="1336"/>
                    </a:lnTo>
                    <a:cubicBezTo>
                      <a:pt x="1642" y="1303"/>
                      <a:pt x="1531" y="1264"/>
                      <a:pt x="1367" y="1205"/>
                    </a:cubicBezTo>
                    <a:cubicBezTo>
                      <a:pt x="1197" y="1139"/>
                      <a:pt x="1073" y="1100"/>
                      <a:pt x="1001" y="1068"/>
                    </a:cubicBezTo>
                    <a:cubicBezTo>
                      <a:pt x="1099" y="1068"/>
                      <a:pt x="1191" y="1041"/>
                      <a:pt x="1263" y="982"/>
                    </a:cubicBezTo>
                    <a:cubicBezTo>
                      <a:pt x="1335" y="924"/>
                      <a:pt x="1394" y="852"/>
                      <a:pt x="1433" y="747"/>
                    </a:cubicBezTo>
                    <a:cubicBezTo>
                      <a:pt x="1472" y="655"/>
                      <a:pt x="1472" y="564"/>
                      <a:pt x="1452" y="479"/>
                    </a:cubicBezTo>
                    <a:cubicBezTo>
                      <a:pt x="1426" y="387"/>
                      <a:pt x="1367" y="302"/>
                      <a:pt x="1302" y="230"/>
                    </a:cubicBezTo>
                    <a:cubicBezTo>
                      <a:pt x="1236" y="158"/>
                      <a:pt x="1145" y="99"/>
                      <a:pt x="1047" y="60"/>
                    </a:cubicBezTo>
                    <a:cubicBezTo>
                      <a:pt x="959" y="25"/>
                      <a:pt x="871" y="0"/>
                      <a:pt x="7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1" name="Google Shape;751;p33"/>
              <p:cNvSpPr/>
              <p:nvPr/>
            </p:nvSpPr>
            <p:spPr>
              <a:xfrm>
                <a:off x="3319900" y="2235325"/>
                <a:ext cx="37475" cy="37300"/>
              </a:xfrm>
              <a:custGeom>
                <a:avLst/>
                <a:gdLst/>
                <a:ahLst/>
                <a:cxnLst/>
                <a:rect l="l" t="t" r="r" b="b"/>
                <a:pathLst>
                  <a:path w="1499" h="1492" extrusionOk="0">
                    <a:moveTo>
                      <a:pt x="550" y="441"/>
                    </a:moveTo>
                    <a:cubicBezTo>
                      <a:pt x="557" y="441"/>
                      <a:pt x="564" y="442"/>
                      <a:pt x="569" y="445"/>
                    </a:cubicBezTo>
                    <a:cubicBezTo>
                      <a:pt x="589" y="451"/>
                      <a:pt x="595" y="471"/>
                      <a:pt x="595" y="491"/>
                    </a:cubicBezTo>
                    <a:cubicBezTo>
                      <a:pt x="595" y="517"/>
                      <a:pt x="576" y="550"/>
                      <a:pt x="556" y="602"/>
                    </a:cubicBezTo>
                    <a:cubicBezTo>
                      <a:pt x="491" y="713"/>
                      <a:pt x="438" y="805"/>
                      <a:pt x="406" y="883"/>
                    </a:cubicBezTo>
                    <a:cubicBezTo>
                      <a:pt x="393" y="831"/>
                      <a:pt x="380" y="766"/>
                      <a:pt x="393" y="707"/>
                    </a:cubicBezTo>
                    <a:cubicBezTo>
                      <a:pt x="399" y="648"/>
                      <a:pt x="425" y="582"/>
                      <a:pt x="458" y="517"/>
                    </a:cubicBezTo>
                    <a:cubicBezTo>
                      <a:pt x="471" y="484"/>
                      <a:pt x="491" y="471"/>
                      <a:pt x="510" y="451"/>
                    </a:cubicBezTo>
                    <a:cubicBezTo>
                      <a:pt x="526" y="444"/>
                      <a:pt x="539" y="441"/>
                      <a:pt x="550" y="441"/>
                    </a:cubicBezTo>
                    <a:close/>
                    <a:moveTo>
                      <a:pt x="733" y="543"/>
                    </a:moveTo>
                    <a:lnTo>
                      <a:pt x="785" y="569"/>
                    </a:lnTo>
                    <a:cubicBezTo>
                      <a:pt x="818" y="609"/>
                      <a:pt x="831" y="667"/>
                      <a:pt x="824" y="739"/>
                    </a:cubicBezTo>
                    <a:cubicBezTo>
                      <a:pt x="818" y="811"/>
                      <a:pt x="798" y="883"/>
                      <a:pt x="752" y="949"/>
                    </a:cubicBezTo>
                    <a:cubicBezTo>
                      <a:pt x="728" y="998"/>
                      <a:pt x="699" y="1021"/>
                      <a:pt x="673" y="1021"/>
                    </a:cubicBezTo>
                    <a:cubicBezTo>
                      <a:pt x="664" y="1021"/>
                      <a:pt x="656" y="1019"/>
                      <a:pt x="648" y="1014"/>
                    </a:cubicBezTo>
                    <a:cubicBezTo>
                      <a:pt x="615" y="995"/>
                      <a:pt x="615" y="942"/>
                      <a:pt x="635" y="870"/>
                    </a:cubicBezTo>
                    <a:lnTo>
                      <a:pt x="661" y="798"/>
                    </a:lnTo>
                    <a:cubicBezTo>
                      <a:pt x="681" y="746"/>
                      <a:pt x="694" y="700"/>
                      <a:pt x="713" y="654"/>
                    </a:cubicBezTo>
                    <a:cubicBezTo>
                      <a:pt x="726" y="615"/>
                      <a:pt x="733" y="582"/>
                      <a:pt x="733" y="543"/>
                    </a:cubicBezTo>
                    <a:close/>
                    <a:moveTo>
                      <a:pt x="623" y="1"/>
                    </a:moveTo>
                    <a:cubicBezTo>
                      <a:pt x="576" y="1"/>
                      <a:pt x="532" y="7"/>
                      <a:pt x="491" y="20"/>
                    </a:cubicBezTo>
                    <a:cubicBezTo>
                      <a:pt x="360" y="59"/>
                      <a:pt x="236" y="183"/>
                      <a:pt x="131" y="373"/>
                    </a:cubicBezTo>
                    <a:cubicBezTo>
                      <a:pt x="59" y="504"/>
                      <a:pt x="13" y="635"/>
                      <a:pt x="7" y="752"/>
                    </a:cubicBezTo>
                    <a:cubicBezTo>
                      <a:pt x="0" y="877"/>
                      <a:pt x="26" y="1001"/>
                      <a:pt x="72" y="1132"/>
                    </a:cubicBezTo>
                    <a:cubicBezTo>
                      <a:pt x="177" y="1066"/>
                      <a:pt x="288" y="1008"/>
                      <a:pt x="406" y="949"/>
                    </a:cubicBezTo>
                    <a:lnTo>
                      <a:pt x="406" y="949"/>
                    </a:lnTo>
                    <a:cubicBezTo>
                      <a:pt x="360" y="1073"/>
                      <a:pt x="340" y="1171"/>
                      <a:pt x="360" y="1256"/>
                    </a:cubicBezTo>
                    <a:cubicBezTo>
                      <a:pt x="366" y="1335"/>
                      <a:pt x="419" y="1394"/>
                      <a:pt x="497" y="1439"/>
                    </a:cubicBezTo>
                    <a:cubicBezTo>
                      <a:pt x="557" y="1475"/>
                      <a:pt x="614" y="1492"/>
                      <a:pt x="668" y="1492"/>
                    </a:cubicBezTo>
                    <a:cubicBezTo>
                      <a:pt x="702" y="1492"/>
                      <a:pt x="735" y="1485"/>
                      <a:pt x="766" y="1472"/>
                    </a:cubicBezTo>
                    <a:cubicBezTo>
                      <a:pt x="851" y="1439"/>
                      <a:pt x="923" y="1361"/>
                      <a:pt x="995" y="1237"/>
                    </a:cubicBezTo>
                    <a:cubicBezTo>
                      <a:pt x="1053" y="1132"/>
                      <a:pt x="1080" y="1034"/>
                      <a:pt x="1073" y="936"/>
                    </a:cubicBezTo>
                    <a:cubicBezTo>
                      <a:pt x="1053" y="837"/>
                      <a:pt x="1014" y="739"/>
                      <a:pt x="929" y="648"/>
                    </a:cubicBezTo>
                    <a:lnTo>
                      <a:pt x="929" y="648"/>
                    </a:lnTo>
                    <a:lnTo>
                      <a:pt x="981" y="674"/>
                    </a:lnTo>
                    <a:cubicBezTo>
                      <a:pt x="1038" y="705"/>
                      <a:pt x="1095" y="724"/>
                      <a:pt x="1149" y="724"/>
                    </a:cubicBezTo>
                    <a:cubicBezTo>
                      <a:pt x="1163" y="724"/>
                      <a:pt x="1177" y="722"/>
                      <a:pt x="1191" y="720"/>
                    </a:cubicBezTo>
                    <a:cubicBezTo>
                      <a:pt x="1256" y="713"/>
                      <a:pt x="1322" y="654"/>
                      <a:pt x="1381" y="550"/>
                    </a:cubicBezTo>
                    <a:cubicBezTo>
                      <a:pt x="1413" y="497"/>
                      <a:pt x="1433" y="465"/>
                      <a:pt x="1446" y="438"/>
                    </a:cubicBezTo>
                    <a:cubicBezTo>
                      <a:pt x="1466" y="412"/>
                      <a:pt x="1479" y="373"/>
                      <a:pt x="1498" y="327"/>
                    </a:cubicBezTo>
                    <a:lnTo>
                      <a:pt x="1322" y="223"/>
                    </a:lnTo>
                    <a:cubicBezTo>
                      <a:pt x="1302" y="249"/>
                      <a:pt x="1276" y="262"/>
                      <a:pt x="1250" y="262"/>
                    </a:cubicBezTo>
                    <a:cubicBezTo>
                      <a:pt x="1224" y="262"/>
                      <a:pt x="1191" y="255"/>
                      <a:pt x="1152" y="229"/>
                    </a:cubicBezTo>
                    <a:lnTo>
                      <a:pt x="949" y="98"/>
                    </a:lnTo>
                    <a:cubicBezTo>
                      <a:pt x="833" y="31"/>
                      <a:pt x="722" y="1"/>
                      <a:pt x="62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2" name="Google Shape;752;p33"/>
              <p:cNvSpPr/>
              <p:nvPr/>
            </p:nvSpPr>
            <p:spPr>
              <a:xfrm>
                <a:off x="3335275" y="2201775"/>
                <a:ext cx="42875" cy="39950"/>
              </a:xfrm>
              <a:custGeom>
                <a:avLst/>
                <a:gdLst/>
                <a:ahLst/>
                <a:cxnLst/>
                <a:rect l="l" t="t" r="r" b="b"/>
                <a:pathLst>
                  <a:path w="1715" h="1598" extrusionOk="0">
                    <a:moveTo>
                      <a:pt x="836" y="1"/>
                    </a:moveTo>
                    <a:cubicBezTo>
                      <a:pt x="790" y="1"/>
                      <a:pt x="744" y="10"/>
                      <a:pt x="700" y="27"/>
                    </a:cubicBezTo>
                    <a:cubicBezTo>
                      <a:pt x="635" y="53"/>
                      <a:pt x="569" y="99"/>
                      <a:pt x="523" y="164"/>
                    </a:cubicBezTo>
                    <a:cubicBezTo>
                      <a:pt x="465" y="243"/>
                      <a:pt x="438" y="321"/>
                      <a:pt x="438" y="413"/>
                    </a:cubicBezTo>
                    <a:cubicBezTo>
                      <a:pt x="438" y="505"/>
                      <a:pt x="471" y="590"/>
                      <a:pt x="543" y="688"/>
                    </a:cubicBezTo>
                    <a:lnTo>
                      <a:pt x="262" y="550"/>
                    </a:lnTo>
                    <a:cubicBezTo>
                      <a:pt x="209" y="622"/>
                      <a:pt x="170" y="681"/>
                      <a:pt x="137" y="721"/>
                    </a:cubicBezTo>
                    <a:cubicBezTo>
                      <a:pt x="105" y="753"/>
                      <a:pt x="52" y="812"/>
                      <a:pt x="0" y="884"/>
                    </a:cubicBezTo>
                    <a:cubicBezTo>
                      <a:pt x="170" y="1008"/>
                      <a:pt x="327" y="1113"/>
                      <a:pt x="471" y="1231"/>
                    </a:cubicBezTo>
                    <a:cubicBezTo>
                      <a:pt x="622" y="1342"/>
                      <a:pt x="766" y="1466"/>
                      <a:pt x="923" y="1597"/>
                    </a:cubicBezTo>
                    <a:lnTo>
                      <a:pt x="1230" y="1198"/>
                    </a:lnTo>
                    <a:cubicBezTo>
                      <a:pt x="1145" y="1133"/>
                      <a:pt x="1053" y="1067"/>
                      <a:pt x="981" y="1008"/>
                    </a:cubicBezTo>
                    <a:cubicBezTo>
                      <a:pt x="949" y="982"/>
                      <a:pt x="883" y="936"/>
                      <a:pt x="798" y="871"/>
                    </a:cubicBezTo>
                    <a:cubicBezTo>
                      <a:pt x="752" y="819"/>
                      <a:pt x="720" y="773"/>
                      <a:pt x="700" y="721"/>
                    </a:cubicBezTo>
                    <a:cubicBezTo>
                      <a:pt x="694" y="675"/>
                      <a:pt x="700" y="636"/>
                      <a:pt x="726" y="590"/>
                    </a:cubicBezTo>
                    <a:cubicBezTo>
                      <a:pt x="759" y="557"/>
                      <a:pt x="792" y="537"/>
                      <a:pt x="838" y="537"/>
                    </a:cubicBezTo>
                    <a:cubicBezTo>
                      <a:pt x="890" y="537"/>
                      <a:pt x="936" y="550"/>
                      <a:pt x="988" y="590"/>
                    </a:cubicBezTo>
                    <a:cubicBezTo>
                      <a:pt x="1125" y="701"/>
                      <a:pt x="1276" y="819"/>
                      <a:pt x="1439" y="950"/>
                    </a:cubicBezTo>
                    <a:lnTo>
                      <a:pt x="1714" y="557"/>
                    </a:lnTo>
                    <a:cubicBezTo>
                      <a:pt x="1616" y="492"/>
                      <a:pt x="1492" y="400"/>
                      <a:pt x="1348" y="289"/>
                    </a:cubicBezTo>
                    <a:lnTo>
                      <a:pt x="1099" y="99"/>
                    </a:lnTo>
                    <a:cubicBezTo>
                      <a:pt x="1047" y="53"/>
                      <a:pt x="981" y="27"/>
                      <a:pt x="903" y="7"/>
                    </a:cubicBezTo>
                    <a:cubicBezTo>
                      <a:pt x="881" y="3"/>
                      <a:pt x="859" y="1"/>
                      <a:pt x="8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3" name="Google Shape;753;p33"/>
              <p:cNvSpPr/>
              <p:nvPr/>
            </p:nvSpPr>
            <p:spPr>
              <a:xfrm>
                <a:off x="3358325" y="2168250"/>
                <a:ext cx="40750" cy="54325"/>
              </a:xfrm>
              <a:custGeom>
                <a:avLst/>
                <a:gdLst/>
                <a:ahLst/>
                <a:cxnLst/>
                <a:rect l="l" t="t" r="r" b="b"/>
                <a:pathLst>
                  <a:path w="1630" h="2173" extrusionOk="0">
                    <a:moveTo>
                      <a:pt x="1041" y="1"/>
                    </a:moveTo>
                    <a:lnTo>
                      <a:pt x="687" y="347"/>
                    </a:lnTo>
                    <a:cubicBezTo>
                      <a:pt x="746" y="426"/>
                      <a:pt x="845" y="616"/>
                      <a:pt x="988" y="910"/>
                    </a:cubicBezTo>
                    <a:lnTo>
                      <a:pt x="1073" y="1067"/>
                    </a:lnTo>
                    <a:lnTo>
                      <a:pt x="1073" y="1067"/>
                    </a:lnTo>
                    <a:lnTo>
                      <a:pt x="943" y="1002"/>
                    </a:lnTo>
                    <a:cubicBezTo>
                      <a:pt x="890" y="976"/>
                      <a:pt x="851" y="962"/>
                      <a:pt x="825" y="943"/>
                    </a:cubicBezTo>
                    <a:cubicBezTo>
                      <a:pt x="746" y="910"/>
                      <a:pt x="661" y="864"/>
                      <a:pt x="570" y="819"/>
                    </a:cubicBezTo>
                    <a:cubicBezTo>
                      <a:pt x="491" y="779"/>
                      <a:pt x="419" y="740"/>
                      <a:pt x="354" y="701"/>
                    </a:cubicBezTo>
                    <a:lnTo>
                      <a:pt x="1" y="1061"/>
                    </a:lnTo>
                    <a:cubicBezTo>
                      <a:pt x="308" y="1172"/>
                      <a:pt x="550" y="1270"/>
                      <a:pt x="720" y="1342"/>
                    </a:cubicBezTo>
                    <a:cubicBezTo>
                      <a:pt x="890" y="1420"/>
                      <a:pt x="1047" y="1486"/>
                      <a:pt x="1191" y="1558"/>
                    </a:cubicBezTo>
                    <a:cubicBezTo>
                      <a:pt x="1178" y="1636"/>
                      <a:pt x="1139" y="1715"/>
                      <a:pt x="1054" y="1793"/>
                    </a:cubicBezTo>
                    <a:cubicBezTo>
                      <a:pt x="1008" y="1846"/>
                      <a:pt x="949" y="1891"/>
                      <a:pt x="884" y="1931"/>
                    </a:cubicBezTo>
                    <a:cubicBezTo>
                      <a:pt x="949" y="1957"/>
                      <a:pt x="1015" y="1990"/>
                      <a:pt x="1073" y="2022"/>
                    </a:cubicBezTo>
                    <a:cubicBezTo>
                      <a:pt x="1139" y="2055"/>
                      <a:pt x="1211" y="2107"/>
                      <a:pt x="1316" y="2173"/>
                    </a:cubicBezTo>
                    <a:cubicBezTo>
                      <a:pt x="1473" y="2016"/>
                      <a:pt x="1571" y="1852"/>
                      <a:pt x="1597" y="1682"/>
                    </a:cubicBezTo>
                    <a:cubicBezTo>
                      <a:pt x="1630" y="1505"/>
                      <a:pt x="1603" y="1329"/>
                      <a:pt x="1538" y="1159"/>
                    </a:cubicBezTo>
                    <a:cubicBezTo>
                      <a:pt x="1407" y="819"/>
                      <a:pt x="1257" y="478"/>
                      <a:pt x="1093" y="125"/>
                    </a:cubicBezTo>
                    <a:lnTo>
                      <a:pt x="104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4" name="Google Shape;754;p33"/>
              <p:cNvSpPr/>
              <p:nvPr/>
            </p:nvSpPr>
            <p:spPr>
              <a:xfrm>
                <a:off x="3399375" y="2149775"/>
                <a:ext cx="24550" cy="21775"/>
              </a:xfrm>
              <a:custGeom>
                <a:avLst/>
                <a:gdLst/>
                <a:ahLst/>
                <a:cxnLst/>
                <a:rect l="l" t="t" r="r" b="b"/>
                <a:pathLst>
                  <a:path w="982" h="871" extrusionOk="0">
                    <a:moveTo>
                      <a:pt x="727" y="0"/>
                    </a:moveTo>
                    <a:lnTo>
                      <a:pt x="1" y="543"/>
                    </a:lnTo>
                    <a:lnTo>
                      <a:pt x="256" y="871"/>
                    </a:lnTo>
                    <a:lnTo>
                      <a:pt x="982" y="328"/>
                    </a:lnTo>
                    <a:lnTo>
                      <a:pt x="72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55" name="Google Shape;755;p33"/>
            <p:cNvGrpSpPr/>
            <p:nvPr/>
          </p:nvGrpSpPr>
          <p:grpSpPr>
            <a:xfrm>
              <a:off x="5754961" y="500121"/>
              <a:ext cx="748116" cy="695365"/>
              <a:chOff x="5104875" y="3210550"/>
              <a:chExt cx="799525" cy="743150"/>
            </a:xfrm>
          </p:grpSpPr>
          <p:sp>
            <p:nvSpPr>
              <p:cNvPr id="756" name="Google Shape;756;p33"/>
              <p:cNvSpPr/>
              <p:nvPr/>
            </p:nvSpPr>
            <p:spPr>
              <a:xfrm>
                <a:off x="5266625" y="3220100"/>
                <a:ext cx="244050" cy="248350"/>
              </a:xfrm>
              <a:custGeom>
                <a:avLst/>
                <a:gdLst/>
                <a:ahLst/>
                <a:cxnLst/>
                <a:rect l="l" t="t" r="r" b="b"/>
                <a:pathLst>
                  <a:path w="9762" h="9934" extrusionOk="0">
                    <a:moveTo>
                      <a:pt x="5324" y="1"/>
                    </a:moveTo>
                    <a:cubicBezTo>
                      <a:pt x="4236" y="1"/>
                      <a:pt x="3195" y="673"/>
                      <a:pt x="2441" y="1911"/>
                    </a:cubicBezTo>
                    <a:lnTo>
                      <a:pt x="1" y="6200"/>
                    </a:lnTo>
                    <a:lnTo>
                      <a:pt x="6249" y="9934"/>
                    </a:lnTo>
                    <a:lnTo>
                      <a:pt x="9761" y="4314"/>
                    </a:lnTo>
                    <a:cubicBezTo>
                      <a:pt x="9761" y="4314"/>
                      <a:pt x="8911" y="2872"/>
                      <a:pt x="8652" y="2392"/>
                    </a:cubicBezTo>
                    <a:cubicBezTo>
                      <a:pt x="7682" y="756"/>
                      <a:pt x="6477" y="1"/>
                      <a:pt x="532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7" name="Google Shape;757;p33"/>
              <p:cNvSpPr/>
              <p:nvPr/>
            </p:nvSpPr>
            <p:spPr>
              <a:xfrm>
                <a:off x="5646500" y="3463800"/>
                <a:ext cx="257900" cy="235725"/>
              </a:xfrm>
              <a:custGeom>
                <a:avLst/>
                <a:gdLst/>
                <a:ahLst/>
                <a:cxnLst/>
                <a:rect l="l" t="t" r="r" b="b"/>
                <a:pathLst>
                  <a:path w="10316" h="9429" extrusionOk="0">
                    <a:moveTo>
                      <a:pt x="6397" y="1"/>
                    </a:moveTo>
                    <a:lnTo>
                      <a:pt x="1" y="3513"/>
                    </a:lnTo>
                    <a:lnTo>
                      <a:pt x="3217" y="9428"/>
                    </a:lnTo>
                    <a:cubicBezTo>
                      <a:pt x="3217" y="9428"/>
                      <a:pt x="4807" y="9391"/>
                      <a:pt x="5362" y="9391"/>
                    </a:cubicBezTo>
                    <a:cubicBezTo>
                      <a:pt x="9022" y="9317"/>
                      <a:pt x="10316" y="6877"/>
                      <a:pt x="8874" y="4289"/>
                    </a:cubicBezTo>
                    <a:lnTo>
                      <a:pt x="639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" name="Google Shape;758;p33"/>
              <p:cNvSpPr/>
              <p:nvPr/>
            </p:nvSpPr>
            <p:spPr>
              <a:xfrm>
                <a:off x="5420050" y="3210550"/>
                <a:ext cx="372525" cy="242200"/>
              </a:xfrm>
              <a:custGeom>
                <a:avLst/>
                <a:gdLst/>
                <a:ahLst/>
                <a:cxnLst/>
                <a:rect l="l" t="t" r="r" b="b"/>
                <a:pathLst>
                  <a:path w="14901" h="9688" extrusionOk="0">
                    <a:moveTo>
                      <a:pt x="1" y="1"/>
                    </a:moveTo>
                    <a:cubicBezTo>
                      <a:pt x="1776" y="334"/>
                      <a:pt x="2700" y="1628"/>
                      <a:pt x="2922" y="2182"/>
                    </a:cubicBezTo>
                    <a:lnTo>
                      <a:pt x="6212" y="8245"/>
                    </a:lnTo>
                    <a:lnTo>
                      <a:pt x="4142" y="9354"/>
                    </a:lnTo>
                    <a:lnTo>
                      <a:pt x="11462" y="9687"/>
                    </a:lnTo>
                    <a:lnTo>
                      <a:pt x="14900" y="3661"/>
                    </a:lnTo>
                    <a:lnTo>
                      <a:pt x="12719" y="4807"/>
                    </a:lnTo>
                    <a:lnTo>
                      <a:pt x="11055" y="1812"/>
                    </a:lnTo>
                    <a:cubicBezTo>
                      <a:pt x="10131" y="555"/>
                      <a:pt x="9946" y="1"/>
                      <a:pt x="539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9" name="Google Shape;759;p33"/>
              <p:cNvSpPr/>
              <p:nvPr/>
            </p:nvSpPr>
            <p:spPr>
              <a:xfrm>
                <a:off x="5516175" y="3648650"/>
                <a:ext cx="353100" cy="305050"/>
              </a:xfrm>
              <a:custGeom>
                <a:avLst/>
                <a:gdLst/>
                <a:ahLst/>
                <a:cxnLst/>
                <a:rect l="l" t="t" r="r" b="b"/>
                <a:pathLst>
                  <a:path w="14124" h="12202" extrusionOk="0">
                    <a:moveTo>
                      <a:pt x="3994" y="1"/>
                    </a:moveTo>
                    <a:lnTo>
                      <a:pt x="1" y="6249"/>
                    </a:lnTo>
                    <a:lnTo>
                      <a:pt x="3513" y="12201"/>
                    </a:lnTo>
                    <a:lnTo>
                      <a:pt x="3624" y="9761"/>
                    </a:lnTo>
                    <a:lnTo>
                      <a:pt x="7062" y="9798"/>
                    </a:lnTo>
                    <a:cubicBezTo>
                      <a:pt x="8652" y="9613"/>
                      <a:pt x="9170" y="9761"/>
                      <a:pt x="11425" y="5805"/>
                    </a:cubicBezTo>
                    <a:lnTo>
                      <a:pt x="14124" y="1110"/>
                    </a:lnTo>
                    <a:lnTo>
                      <a:pt x="14087" y="1110"/>
                    </a:lnTo>
                    <a:cubicBezTo>
                      <a:pt x="13082" y="2276"/>
                      <a:pt x="11794" y="2449"/>
                      <a:pt x="11068" y="2449"/>
                    </a:cubicBezTo>
                    <a:cubicBezTo>
                      <a:pt x="10965" y="2449"/>
                      <a:pt x="10874" y="2446"/>
                      <a:pt x="10796" y="2441"/>
                    </a:cubicBezTo>
                    <a:lnTo>
                      <a:pt x="3994" y="2441"/>
                    </a:lnTo>
                    <a:lnTo>
                      <a:pt x="399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" name="Google Shape;760;p33"/>
              <p:cNvSpPr/>
              <p:nvPr/>
            </p:nvSpPr>
            <p:spPr>
              <a:xfrm>
                <a:off x="5104875" y="3456425"/>
                <a:ext cx="293950" cy="242175"/>
              </a:xfrm>
              <a:custGeom>
                <a:avLst/>
                <a:gdLst/>
                <a:ahLst/>
                <a:cxnLst/>
                <a:rect l="l" t="t" r="r" b="b"/>
                <a:pathLst>
                  <a:path w="11758" h="9687" extrusionOk="0">
                    <a:moveTo>
                      <a:pt x="8319" y="0"/>
                    </a:moveTo>
                    <a:lnTo>
                      <a:pt x="1406" y="74"/>
                    </a:lnTo>
                    <a:lnTo>
                      <a:pt x="3476" y="1368"/>
                    </a:lnTo>
                    <a:lnTo>
                      <a:pt x="1702" y="4326"/>
                    </a:lnTo>
                    <a:cubicBezTo>
                      <a:pt x="1" y="7394"/>
                      <a:pt x="2700" y="9686"/>
                      <a:pt x="5694" y="9686"/>
                    </a:cubicBezTo>
                    <a:lnTo>
                      <a:pt x="7025" y="9686"/>
                    </a:lnTo>
                    <a:lnTo>
                      <a:pt x="9724" y="5287"/>
                    </a:lnTo>
                    <a:lnTo>
                      <a:pt x="11758" y="6544"/>
                    </a:lnTo>
                    <a:lnTo>
                      <a:pt x="831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" name="Google Shape;761;p33"/>
              <p:cNvSpPr/>
              <p:nvPr/>
            </p:nvSpPr>
            <p:spPr>
              <a:xfrm>
                <a:off x="5146475" y="3669925"/>
                <a:ext cx="327225" cy="226475"/>
              </a:xfrm>
              <a:custGeom>
                <a:avLst/>
                <a:gdLst/>
                <a:ahLst/>
                <a:cxnLst/>
                <a:rect l="l" t="t" r="r" b="b"/>
                <a:pathLst>
                  <a:path w="13089" h="9059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1" y="1"/>
                      <a:pt x="2884" y="5287"/>
                      <a:pt x="3735" y="7062"/>
                    </a:cubicBezTo>
                    <a:cubicBezTo>
                      <a:pt x="4770" y="9058"/>
                      <a:pt x="6877" y="9058"/>
                      <a:pt x="6877" y="9058"/>
                    </a:cubicBezTo>
                    <a:lnTo>
                      <a:pt x="12977" y="9058"/>
                    </a:lnTo>
                    <a:lnTo>
                      <a:pt x="13088" y="1590"/>
                    </a:lnTo>
                    <a:lnTo>
                      <a:pt x="13088" y="1590"/>
                    </a:lnTo>
                    <a:cubicBezTo>
                      <a:pt x="13088" y="1590"/>
                      <a:pt x="11012" y="1630"/>
                      <a:pt x="8489" y="1630"/>
                    </a:cubicBezTo>
                    <a:cubicBezTo>
                      <a:pt x="6806" y="1630"/>
                      <a:pt x="4925" y="1612"/>
                      <a:pt x="3328" y="1553"/>
                    </a:cubicBezTo>
                    <a:cubicBezTo>
                      <a:pt x="1036" y="1516"/>
                      <a:pt x="1" y="1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762" name="Google Shape;762;p33"/>
          <p:cNvPicPr preferRelativeResize="0"/>
          <p:nvPr/>
        </p:nvPicPr>
        <p:blipFill rotWithShape="1">
          <a:blip r:embed="rId5">
            <a:alphaModFix/>
          </a:blip>
          <a:srcRect l="31413" t="10802" r="36887" b="33368"/>
          <a:stretch/>
        </p:blipFill>
        <p:spPr>
          <a:xfrm>
            <a:off x="8358300" y="795786"/>
            <a:ext cx="785698" cy="7783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6"/>
          <p:cNvPicPr preferRelativeResize="0"/>
          <p:nvPr/>
        </p:nvPicPr>
        <p:blipFill>
          <a:blip r:embed="rId2">
            <a:alphaModFix amt="45000"/>
          </a:blip>
          <a:stretch>
            <a:fillRect/>
          </a:stretch>
        </p:blipFill>
        <p:spPr>
          <a:xfrm>
            <a:off x="0" y="-12"/>
            <a:ext cx="9144000" cy="51435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6"/>
          <p:cNvPicPr preferRelativeResize="0"/>
          <p:nvPr/>
        </p:nvPicPr>
        <p:blipFill>
          <a:blip r:embed="rId3">
            <a:alphaModFix amt="19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6"/>
          <p:cNvSpPr txBox="1">
            <a:spLocks noGrp="1"/>
          </p:cNvSpPr>
          <p:nvPr>
            <p:ph type="title"/>
          </p:nvPr>
        </p:nvSpPr>
        <p:spPr>
          <a:xfrm>
            <a:off x="725550" y="401925"/>
            <a:ext cx="7692900" cy="51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pic>
        <p:nvPicPr>
          <p:cNvPr id="104" name="Google Shape;104;p6"/>
          <p:cNvPicPr preferRelativeResize="0"/>
          <p:nvPr/>
        </p:nvPicPr>
        <p:blipFill rotWithShape="1">
          <a:blip r:embed="rId4">
            <a:alphaModFix/>
          </a:blip>
          <a:srcRect l="29912" t="17110" r="33280" b="17683"/>
          <a:stretch/>
        </p:blipFill>
        <p:spPr>
          <a:xfrm>
            <a:off x="-723450" y="2151925"/>
            <a:ext cx="1324310" cy="13197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5" name="Google Shape;105;p6"/>
          <p:cNvGrpSpPr/>
          <p:nvPr/>
        </p:nvGrpSpPr>
        <p:grpSpPr>
          <a:xfrm>
            <a:off x="6143750" y="4591238"/>
            <a:ext cx="1105950" cy="368700"/>
            <a:chOff x="1123925" y="4067450"/>
            <a:chExt cx="1105950" cy="368700"/>
          </a:xfrm>
        </p:grpSpPr>
        <p:sp>
          <p:nvSpPr>
            <p:cNvPr id="106" name="Google Shape;106;p6"/>
            <p:cNvSpPr/>
            <p:nvPr/>
          </p:nvSpPr>
          <p:spPr>
            <a:xfrm>
              <a:off x="1123925" y="4067450"/>
              <a:ext cx="368700" cy="3687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6"/>
            <p:cNvSpPr/>
            <p:nvPr/>
          </p:nvSpPr>
          <p:spPr>
            <a:xfrm>
              <a:off x="1492550" y="4067450"/>
              <a:ext cx="368700" cy="3687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6"/>
            <p:cNvSpPr/>
            <p:nvPr/>
          </p:nvSpPr>
          <p:spPr>
            <a:xfrm>
              <a:off x="1861175" y="4067450"/>
              <a:ext cx="368700" cy="3687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7"/>
          <p:cNvPicPr preferRelativeResize="0"/>
          <p:nvPr/>
        </p:nvPicPr>
        <p:blipFill>
          <a:blip r:embed="rId2">
            <a:alphaModFix amt="45000"/>
          </a:blip>
          <a:stretch>
            <a:fillRect/>
          </a:stretch>
        </p:blipFill>
        <p:spPr>
          <a:xfrm>
            <a:off x="0" y="-12"/>
            <a:ext cx="9144000" cy="51435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7"/>
          <p:cNvPicPr preferRelativeResize="0"/>
          <p:nvPr/>
        </p:nvPicPr>
        <p:blipFill>
          <a:blip r:embed="rId3">
            <a:alphaModFix amt="19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7"/>
          <p:cNvSpPr txBox="1">
            <a:spLocks noGrp="1"/>
          </p:cNvSpPr>
          <p:nvPr>
            <p:ph type="title"/>
          </p:nvPr>
        </p:nvSpPr>
        <p:spPr>
          <a:xfrm>
            <a:off x="5093150" y="1212500"/>
            <a:ext cx="3337200" cy="166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3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13" name="Google Shape;113;p7"/>
          <p:cNvSpPr txBox="1">
            <a:spLocks noGrp="1"/>
          </p:cNvSpPr>
          <p:nvPr>
            <p:ph type="subTitle" idx="1"/>
          </p:nvPr>
        </p:nvSpPr>
        <p:spPr>
          <a:xfrm>
            <a:off x="4793675" y="2905600"/>
            <a:ext cx="3637200" cy="102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7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14" name="Google Shape;114;p7"/>
          <p:cNvSpPr>
            <a:spLocks noGrp="1"/>
          </p:cNvSpPr>
          <p:nvPr>
            <p:ph type="pic" idx="2"/>
          </p:nvPr>
        </p:nvSpPr>
        <p:spPr>
          <a:xfrm flipH="1">
            <a:off x="266600" y="571475"/>
            <a:ext cx="3223200" cy="4032600"/>
          </a:xfrm>
          <a:prstGeom prst="rect">
            <a:avLst/>
          </a:prstGeom>
          <a:noFill/>
          <a:ln>
            <a:noFill/>
          </a:ln>
        </p:spPr>
      </p:sp>
      <p:pic>
        <p:nvPicPr>
          <p:cNvPr id="115" name="Google Shape;115;p7"/>
          <p:cNvPicPr preferRelativeResize="0"/>
          <p:nvPr/>
        </p:nvPicPr>
        <p:blipFill rotWithShape="1">
          <a:blip r:embed="rId4">
            <a:alphaModFix/>
          </a:blip>
          <a:srcRect l="29912" t="17110" r="33280" b="17683"/>
          <a:stretch/>
        </p:blipFill>
        <p:spPr>
          <a:xfrm>
            <a:off x="5165400" y="4286325"/>
            <a:ext cx="1324310" cy="13197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6" name="Google Shape;116;p7"/>
          <p:cNvGrpSpPr/>
          <p:nvPr/>
        </p:nvGrpSpPr>
        <p:grpSpPr>
          <a:xfrm>
            <a:off x="7742424" y="4319313"/>
            <a:ext cx="862182" cy="425110"/>
            <a:chOff x="951500" y="309675"/>
            <a:chExt cx="648599" cy="319800"/>
          </a:xfrm>
        </p:grpSpPr>
        <p:sp>
          <p:nvSpPr>
            <p:cNvPr id="117" name="Google Shape;117;p7"/>
            <p:cNvSpPr/>
            <p:nvPr/>
          </p:nvSpPr>
          <p:spPr>
            <a:xfrm>
              <a:off x="951500" y="309675"/>
              <a:ext cx="44400" cy="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7"/>
            <p:cNvSpPr/>
            <p:nvPr/>
          </p:nvSpPr>
          <p:spPr>
            <a:xfrm>
              <a:off x="1102548" y="309750"/>
              <a:ext cx="44400" cy="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7"/>
            <p:cNvSpPr/>
            <p:nvPr/>
          </p:nvSpPr>
          <p:spPr>
            <a:xfrm>
              <a:off x="1253611" y="309750"/>
              <a:ext cx="44400" cy="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7"/>
            <p:cNvSpPr/>
            <p:nvPr/>
          </p:nvSpPr>
          <p:spPr>
            <a:xfrm>
              <a:off x="1404649" y="309750"/>
              <a:ext cx="44400" cy="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7"/>
            <p:cNvSpPr/>
            <p:nvPr/>
          </p:nvSpPr>
          <p:spPr>
            <a:xfrm>
              <a:off x="951500" y="447300"/>
              <a:ext cx="44400" cy="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7"/>
            <p:cNvSpPr/>
            <p:nvPr/>
          </p:nvSpPr>
          <p:spPr>
            <a:xfrm>
              <a:off x="1102548" y="447375"/>
              <a:ext cx="44400" cy="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7"/>
            <p:cNvSpPr/>
            <p:nvPr/>
          </p:nvSpPr>
          <p:spPr>
            <a:xfrm>
              <a:off x="1253611" y="447375"/>
              <a:ext cx="44400" cy="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7"/>
            <p:cNvSpPr/>
            <p:nvPr/>
          </p:nvSpPr>
          <p:spPr>
            <a:xfrm>
              <a:off x="1404649" y="447375"/>
              <a:ext cx="44400" cy="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7"/>
            <p:cNvSpPr/>
            <p:nvPr/>
          </p:nvSpPr>
          <p:spPr>
            <a:xfrm>
              <a:off x="951500" y="585000"/>
              <a:ext cx="44400" cy="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7"/>
            <p:cNvSpPr/>
            <p:nvPr/>
          </p:nvSpPr>
          <p:spPr>
            <a:xfrm>
              <a:off x="1102548" y="585075"/>
              <a:ext cx="44400" cy="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7"/>
            <p:cNvSpPr/>
            <p:nvPr/>
          </p:nvSpPr>
          <p:spPr>
            <a:xfrm>
              <a:off x="1253611" y="585075"/>
              <a:ext cx="44400" cy="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7"/>
            <p:cNvSpPr/>
            <p:nvPr/>
          </p:nvSpPr>
          <p:spPr>
            <a:xfrm>
              <a:off x="1404649" y="585075"/>
              <a:ext cx="44400" cy="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7"/>
            <p:cNvSpPr/>
            <p:nvPr/>
          </p:nvSpPr>
          <p:spPr>
            <a:xfrm>
              <a:off x="1555699" y="309750"/>
              <a:ext cx="44400" cy="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7"/>
            <p:cNvSpPr/>
            <p:nvPr/>
          </p:nvSpPr>
          <p:spPr>
            <a:xfrm>
              <a:off x="1555699" y="447375"/>
              <a:ext cx="44400" cy="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7"/>
            <p:cNvSpPr/>
            <p:nvPr/>
          </p:nvSpPr>
          <p:spPr>
            <a:xfrm>
              <a:off x="1555699" y="585075"/>
              <a:ext cx="44400" cy="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32" name="Google Shape;132;p7"/>
          <p:cNvPicPr preferRelativeResize="0"/>
          <p:nvPr/>
        </p:nvPicPr>
        <p:blipFill rotWithShape="1">
          <a:blip r:embed="rId5">
            <a:alphaModFix/>
          </a:blip>
          <a:srcRect l="31413" t="10802" r="36887" b="33368"/>
          <a:stretch/>
        </p:blipFill>
        <p:spPr>
          <a:xfrm>
            <a:off x="7818900" y="-17927"/>
            <a:ext cx="785698" cy="7783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8"/>
          <p:cNvPicPr preferRelativeResize="0"/>
          <p:nvPr/>
        </p:nvPicPr>
        <p:blipFill>
          <a:blip r:embed="rId2">
            <a:alphaModFix amt="45000"/>
          </a:blip>
          <a:stretch>
            <a:fillRect/>
          </a:stretch>
        </p:blipFill>
        <p:spPr>
          <a:xfrm>
            <a:off x="0" y="-12"/>
            <a:ext cx="9144000" cy="51435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8"/>
          <p:cNvPicPr preferRelativeResize="0"/>
          <p:nvPr/>
        </p:nvPicPr>
        <p:blipFill>
          <a:blip r:embed="rId3">
            <a:alphaModFix amt="19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8"/>
          <p:cNvSpPr txBox="1">
            <a:spLocks noGrp="1"/>
          </p:cNvSpPr>
          <p:nvPr>
            <p:ph type="title"/>
          </p:nvPr>
        </p:nvSpPr>
        <p:spPr>
          <a:xfrm>
            <a:off x="1843500" y="1403750"/>
            <a:ext cx="5457000" cy="222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137" name="Google Shape;137;p8"/>
          <p:cNvGrpSpPr/>
          <p:nvPr/>
        </p:nvGrpSpPr>
        <p:grpSpPr>
          <a:xfrm>
            <a:off x="4019025" y="4424225"/>
            <a:ext cx="1105950" cy="368700"/>
            <a:chOff x="1123925" y="4067450"/>
            <a:chExt cx="1105950" cy="368700"/>
          </a:xfrm>
        </p:grpSpPr>
        <p:sp>
          <p:nvSpPr>
            <p:cNvPr id="138" name="Google Shape;138;p8"/>
            <p:cNvSpPr/>
            <p:nvPr/>
          </p:nvSpPr>
          <p:spPr>
            <a:xfrm>
              <a:off x="1123925" y="4067450"/>
              <a:ext cx="368700" cy="3687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8"/>
            <p:cNvSpPr/>
            <p:nvPr/>
          </p:nvSpPr>
          <p:spPr>
            <a:xfrm>
              <a:off x="1492550" y="4067450"/>
              <a:ext cx="368700" cy="3687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8"/>
            <p:cNvSpPr/>
            <p:nvPr/>
          </p:nvSpPr>
          <p:spPr>
            <a:xfrm>
              <a:off x="1861175" y="4067450"/>
              <a:ext cx="368700" cy="3687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1" name="Google Shape;141;p8"/>
          <p:cNvPicPr preferRelativeResize="0"/>
          <p:nvPr/>
        </p:nvPicPr>
        <p:blipFill rotWithShape="1">
          <a:blip r:embed="rId4">
            <a:alphaModFix/>
          </a:blip>
          <a:srcRect l="31413" t="10802" r="36887" b="33368"/>
          <a:stretch/>
        </p:blipFill>
        <p:spPr>
          <a:xfrm>
            <a:off x="8382100" y="2125623"/>
            <a:ext cx="785698" cy="77836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2" name="Google Shape;142;p8"/>
          <p:cNvGrpSpPr/>
          <p:nvPr/>
        </p:nvGrpSpPr>
        <p:grpSpPr>
          <a:xfrm>
            <a:off x="529699" y="4304593"/>
            <a:ext cx="862182" cy="607955"/>
            <a:chOff x="951500" y="172125"/>
            <a:chExt cx="648599" cy="457350"/>
          </a:xfrm>
        </p:grpSpPr>
        <p:sp>
          <p:nvSpPr>
            <p:cNvPr id="143" name="Google Shape;143;p8"/>
            <p:cNvSpPr/>
            <p:nvPr/>
          </p:nvSpPr>
          <p:spPr>
            <a:xfrm>
              <a:off x="951500" y="172125"/>
              <a:ext cx="44400" cy="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8"/>
            <p:cNvSpPr/>
            <p:nvPr/>
          </p:nvSpPr>
          <p:spPr>
            <a:xfrm>
              <a:off x="1102548" y="172200"/>
              <a:ext cx="44400" cy="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8"/>
            <p:cNvSpPr/>
            <p:nvPr/>
          </p:nvSpPr>
          <p:spPr>
            <a:xfrm>
              <a:off x="1253611" y="172200"/>
              <a:ext cx="44400" cy="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8"/>
            <p:cNvSpPr/>
            <p:nvPr/>
          </p:nvSpPr>
          <p:spPr>
            <a:xfrm>
              <a:off x="1404649" y="172200"/>
              <a:ext cx="44400" cy="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8"/>
            <p:cNvSpPr/>
            <p:nvPr/>
          </p:nvSpPr>
          <p:spPr>
            <a:xfrm>
              <a:off x="951500" y="309675"/>
              <a:ext cx="44400" cy="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8"/>
            <p:cNvSpPr/>
            <p:nvPr/>
          </p:nvSpPr>
          <p:spPr>
            <a:xfrm>
              <a:off x="1102548" y="309750"/>
              <a:ext cx="44400" cy="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8"/>
            <p:cNvSpPr/>
            <p:nvPr/>
          </p:nvSpPr>
          <p:spPr>
            <a:xfrm>
              <a:off x="1253611" y="309750"/>
              <a:ext cx="44400" cy="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8"/>
            <p:cNvSpPr/>
            <p:nvPr/>
          </p:nvSpPr>
          <p:spPr>
            <a:xfrm>
              <a:off x="1404649" y="309750"/>
              <a:ext cx="44400" cy="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8"/>
            <p:cNvSpPr/>
            <p:nvPr/>
          </p:nvSpPr>
          <p:spPr>
            <a:xfrm>
              <a:off x="951500" y="447300"/>
              <a:ext cx="44400" cy="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8"/>
            <p:cNvSpPr/>
            <p:nvPr/>
          </p:nvSpPr>
          <p:spPr>
            <a:xfrm>
              <a:off x="1102548" y="447375"/>
              <a:ext cx="44400" cy="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8"/>
            <p:cNvSpPr/>
            <p:nvPr/>
          </p:nvSpPr>
          <p:spPr>
            <a:xfrm>
              <a:off x="1253611" y="447375"/>
              <a:ext cx="44400" cy="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8"/>
            <p:cNvSpPr/>
            <p:nvPr/>
          </p:nvSpPr>
          <p:spPr>
            <a:xfrm>
              <a:off x="1404649" y="447375"/>
              <a:ext cx="44400" cy="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8"/>
            <p:cNvSpPr/>
            <p:nvPr/>
          </p:nvSpPr>
          <p:spPr>
            <a:xfrm>
              <a:off x="951500" y="585000"/>
              <a:ext cx="44400" cy="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8"/>
            <p:cNvSpPr/>
            <p:nvPr/>
          </p:nvSpPr>
          <p:spPr>
            <a:xfrm>
              <a:off x="1102548" y="585075"/>
              <a:ext cx="44400" cy="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8"/>
            <p:cNvSpPr/>
            <p:nvPr/>
          </p:nvSpPr>
          <p:spPr>
            <a:xfrm>
              <a:off x="1253611" y="585075"/>
              <a:ext cx="44400" cy="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8"/>
            <p:cNvSpPr/>
            <p:nvPr/>
          </p:nvSpPr>
          <p:spPr>
            <a:xfrm>
              <a:off x="1404649" y="585075"/>
              <a:ext cx="44400" cy="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8"/>
            <p:cNvSpPr/>
            <p:nvPr/>
          </p:nvSpPr>
          <p:spPr>
            <a:xfrm>
              <a:off x="1555699" y="172200"/>
              <a:ext cx="44400" cy="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8"/>
            <p:cNvSpPr/>
            <p:nvPr/>
          </p:nvSpPr>
          <p:spPr>
            <a:xfrm>
              <a:off x="1555699" y="309750"/>
              <a:ext cx="44400" cy="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8"/>
            <p:cNvSpPr/>
            <p:nvPr/>
          </p:nvSpPr>
          <p:spPr>
            <a:xfrm>
              <a:off x="1555699" y="447375"/>
              <a:ext cx="44400" cy="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8"/>
            <p:cNvSpPr/>
            <p:nvPr/>
          </p:nvSpPr>
          <p:spPr>
            <a:xfrm>
              <a:off x="1555699" y="585075"/>
              <a:ext cx="44400" cy="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9"/>
          <p:cNvPicPr preferRelativeResize="0"/>
          <p:nvPr/>
        </p:nvPicPr>
        <p:blipFill>
          <a:blip r:embed="rId2">
            <a:alphaModFix amt="45000"/>
          </a:blip>
          <a:stretch>
            <a:fillRect/>
          </a:stretch>
        </p:blipFill>
        <p:spPr>
          <a:xfrm>
            <a:off x="0" y="-12"/>
            <a:ext cx="9144000" cy="51435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9"/>
          <p:cNvPicPr preferRelativeResize="0"/>
          <p:nvPr/>
        </p:nvPicPr>
        <p:blipFill>
          <a:blip r:embed="rId3">
            <a:alphaModFix amt="19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9"/>
          <p:cNvSpPr txBox="1">
            <a:spLocks noGrp="1"/>
          </p:cNvSpPr>
          <p:nvPr>
            <p:ph type="title"/>
          </p:nvPr>
        </p:nvSpPr>
        <p:spPr>
          <a:xfrm flipH="1">
            <a:off x="713350" y="1252638"/>
            <a:ext cx="4045200" cy="145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67" name="Google Shape;167;p9"/>
          <p:cNvSpPr txBox="1">
            <a:spLocks noGrp="1"/>
          </p:cNvSpPr>
          <p:nvPr>
            <p:ph type="subTitle" idx="1"/>
          </p:nvPr>
        </p:nvSpPr>
        <p:spPr>
          <a:xfrm flipH="1">
            <a:off x="713225" y="2679763"/>
            <a:ext cx="4350300" cy="121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68" name="Google Shape;168;p9"/>
          <p:cNvSpPr>
            <a:spLocks noGrp="1"/>
          </p:cNvSpPr>
          <p:nvPr>
            <p:ph type="pic" idx="2"/>
          </p:nvPr>
        </p:nvSpPr>
        <p:spPr>
          <a:xfrm>
            <a:off x="5644322" y="571475"/>
            <a:ext cx="3223200" cy="4032600"/>
          </a:xfrm>
          <a:prstGeom prst="rect">
            <a:avLst/>
          </a:prstGeom>
          <a:noFill/>
          <a:ln>
            <a:noFill/>
          </a:ln>
        </p:spPr>
      </p:sp>
      <p:pic>
        <p:nvPicPr>
          <p:cNvPr id="169" name="Google Shape;169;p9"/>
          <p:cNvPicPr preferRelativeResize="0"/>
          <p:nvPr/>
        </p:nvPicPr>
        <p:blipFill rotWithShape="1">
          <a:blip r:embed="rId4">
            <a:alphaModFix/>
          </a:blip>
          <a:srcRect l="29912" t="17110" r="33280" b="17683"/>
          <a:stretch/>
        </p:blipFill>
        <p:spPr>
          <a:xfrm>
            <a:off x="3909850" y="-457975"/>
            <a:ext cx="1324310" cy="13197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" name="Google Shape;170;p9"/>
          <p:cNvGrpSpPr/>
          <p:nvPr/>
        </p:nvGrpSpPr>
        <p:grpSpPr>
          <a:xfrm>
            <a:off x="6863125" y="327775"/>
            <a:ext cx="785700" cy="132000"/>
            <a:chOff x="2561975" y="171900"/>
            <a:chExt cx="785700" cy="132000"/>
          </a:xfrm>
        </p:grpSpPr>
        <p:sp>
          <p:nvSpPr>
            <p:cNvPr id="171" name="Google Shape;171;p9"/>
            <p:cNvSpPr/>
            <p:nvPr/>
          </p:nvSpPr>
          <p:spPr>
            <a:xfrm>
              <a:off x="2561975" y="171900"/>
              <a:ext cx="132000" cy="132000"/>
            </a:xfrm>
            <a:prstGeom prst="diamond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9"/>
            <p:cNvSpPr/>
            <p:nvPr/>
          </p:nvSpPr>
          <p:spPr>
            <a:xfrm>
              <a:off x="2779875" y="171900"/>
              <a:ext cx="132000" cy="132000"/>
            </a:xfrm>
            <a:prstGeom prst="diamond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9"/>
            <p:cNvSpPr/>
            <p:nvPr/>
          </p:nvSpPr>
          <p:spPr>
            <a:xfrm>
              <a:off x="2997775" y="171900"/>
              <a:ext cx="132000" cy="132000"/>
            </a:xfrm>
            <a:prstGeom prst="diamond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9"/>
            <p:cNvSpPr/>
            <p:nvPr/>
          </p:nvSpPr>
          <p:spPr>
            <a:xfrm>
              <a:off x="3215675" y="171900"/>
              <a:ext cx="132000" cy="132000"/>
            </a:xfrm>
            <a:prstGeom prst="diamond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5" name="Google Shape;175;p9"/>
          <p:cNvGrpSpPr/>
          <p:nvPr/>
        </p:nvGrpSpPr>
        <p:grpSpPr>
          <a:xfrm>
            <a:off x="529712" y="436625"/>
            <a:ext cx="862182" cy="425110"/>
            <a:chOff x="951500" y="309675"/>
            <a:chExt cx="648599" cy="319800"/>
          </a:xfrm>
        </p:grpSpPr>
        <p:sp>
          <p:nvSpPr>
            <p:cNvPr id="176" name="Google Shape;176;p9"/>
            <p:cNvSpPr/>
            <p:nvPr/>
          </p:nvSpPr>
          <p:spPr>
            <a:xfrm>
              <a:off x="951500" y="309675"/>
              <a:ext cx="44400" cy="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9"/>
            <p:cNvSpPr/>
            <p:nvPr/>
          </p:nvSpPr>
          <p:spPr>
            <a:xfrm>
              <a:off x="1102548" y="309750"/>
              <a:ext cx="44400" cy="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9"/>
            <p:cNvSpPr/>
            <p:nvPr/>
          </p:nvSpPr>
          <p:spPr>
            <a:xfrm>
              <a:off x="1253611" y="309750"/>
              <a:ext cx="44400" cy="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9"/>
            <p:cNvSpPr/>
            <p:nvPr/>
          </p:nvSpPr>
          <p:spPr>
            <a:xfrm>
              <a:off x="1404649" y="309750"/>
              <a:ext cx="44400" cy="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9"/>
            <p:cNvSpPr/>
            <p:nvPr/>
          </p:nvSpPr>
          <p:spPr>
            <a:xfrm>
              <a:off x="951500" y="447300"/>
              <a:ext cx="44400" cy="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9"/>
            <p:cNvSpPr/>
            <p:nvPr/>
          </p:nvSpPr>
          <p:spPr>
            <a:xfrm>
              <a:off x="1102548" y="447375"/>
              <a:ext cx="44400" cy="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9"/>
            <p:cNvSpPr/>
            <p:nvPr/>
          </p:nvSpPr>
          <p:spPr>
            <a:xfrm>
              <a:off x="1253611" y="447375"/>
              <a:ext cx="44400" cy="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9"/>
            <p:cNvSpPr/>
            <p:nvPr/>
          </p:nvSpPr>
          <p:spPr>
            <a:xfrm>
              <a:off x="1404649" y="447375"/>
              <a:ext cx="44400" cy="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9"/>
            <p:cNvSpPr/>
            <p:nvPr/>
          </p:nvSpPr>
          <p:spPr>
            <a:xfrm>
              <a:off x="951500" y="585000"/>
              <a:ext cx="44400" cy="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9"/>
            <p:cNvSpPr/>
            <p:nvPr/>
          </p:nvSpPr>
          <p:spPr>
            <a:xfrm>
              <a:off x="1102548" y="585075"/>
              <a:ext cx="44400" cy="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9"/>
            <p:cNvSpPr/>
            <p:nvPr/>
          </p:nvSpPr>
          <p:spPr>
            <a:xfrm>
              <a:off x="1253611" y="585075"/>
              <a:ext cx="44400" cy="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9"/>
            <p:cNvSpPr/>
            <p:nvPr/>
          </p:nvSpPr>
          <p:spPr>
            <a:xfrm>
              <a:off x="1404649" y="585075"/>
              <a:ext cx="44400" cy="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9"/>
            <p:cNvSpPr/>
            <p:nvPr/>
          </p:nvSpPr>
          <p:spPr>
            <a:xfrm>
              <a:off x="1555699" y="309750"/>
              <a:ext cx="44400" cy="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9"/>
            <p:cNvSpPr/>
            <p:nvPr/>
          </p:nvSpPr>
          <p:spPr>
            <a:xfrm>
              <a:off x="1555699" y="447375"/>
              <a:ext cx="44400" cy="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9"/>
            <p:cNvSpPr/>
            <p:nvPr/>
          </p:nvSpPr>
          <p:spPr>
            <a:xfrm>
              <a:off x="1555699" y="585075"/>
              <a:ext cx="44400" cy="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Google Shape;224;p13"/>
          <p:cNvPicPr preferRelativeResize="0"/>
          <p:nvPr/>
        </p:nvPicPr>
        <p:blipFill>
          <a:blip r:embed="rId2">
            <a:alphaModFix amt="45000"/>
          </a:blip>
          <a:stretch>
            <a:fillRect/>
          </a:stretch>
        </p:blipFill>
        <p:spPr>
          <a:xfrm>
            <a:off x="0" y="-12"/>
            <a:ext cx="9144000" cy="51435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13"/>
          <p:cNvPicPr preferRelativeResize="0"/>
          <p:nvPr/>
        </p:nvPicPr>
        <p:blipFill>
          <a:blip r:embed="rId3">
            <a:alphaModFix amt="19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13"/>
          <p:cNvSpPr txBox="1">
            <a:spLocks noGrp="1"/>
          </p:cNvSpPr>
          <p:nvPr>
            <p:ph type="title"/>
          </p:nvPr>
        </p:nvSpPr>
        <p:spPr>
          <a:xfrm>
            <a:off x="725550" y="401925"/>
            <a:ext cx="7692900" cy="52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227" name="Google Shape;227;p13"/>
          <p:cNvSpPr txBox="1">
            <a:spLocks noGrp="1"/>
          </p:cNvSpPr>
          <p:nvPr>
            <p:ph type="subTitle" idx="1"/>
          </p:nvPr>
        </p:nvSpPr>
        <p:spPr>
          <a:xfrm>
            <a:off x="1493625" y="1761545"/>
            <a:ext cx="30576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28" name="Google Shape;228;p13"/>
          <p:cNvSpPr txBox="1">
            <a:spLocks noGrp="1"/>
          </p:cNvSpPr>
          <p:nvPr>
            <p:ph type="title" idx="2" hasCustomPrompt="1"/>
          </p:nvPr>
        </p:nvSpPr>
        <p:spPr>
          <a:xfrm>
            <a:off x="713350" y="1605674"/>
            <a:ext cx="859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2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29" name="Google Shape;229;p13"/>
          <p:cNvSpPr txBox="1">
            <a:spLocks noGrp="1"/>
          </p:cNvSpPr>
          <p:nvPr>
            <p:ph type="subTitle" idx="3"/>
          </p:nvPr>
        </p:nvSpPr>
        <p:spPr>
          <a:xfrm>
            <a:off x="1493625" y="2785985"/>
            <a:ext cx="30576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30" name="Google Shape;230;p13"/>
          <p:cNvSpPr txBox="1">
            <a:spLocks noGrp="1"/>
          </p:cNvSpPr>
          <p:nvPr>
            <p:ph type="title" idx="4" hasCustomPrompt="1"/>
          </p:nvPr>
        </p:nvSpPr>
        <p:spPr>
          <a:xfrm>
            <a:off x="713350" y="2678318"/>
            <a:ext cx="859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2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31" name="Google Shape;231;p13"/>
          <p:cNvSpPr txBox="1">
            <a:spLocks noGrp="1"/>
          </p:cNvSpPr>
          <p:nvPr>
            <p:ph type="subTitle" idx="5"/>
          </p:nvPr>
        </p:nvSpPr>
        <p:spPr>
          <a:xfrm>
            <a:off x="1493625" y="3810425"/>
            <a:ext cx="30576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32" name="Google Shape;232;p13"/>
          <p:cNvSpPr txBox="1">
            <a:spLocks noGrp="1"/>
          </p:cNvSpPr>
          <p:nvPr>
            <p:ph type="title" idx="6" hasCustomPrompt="1"/>
          </p:nvPr>
        </p:nvSpPr>
        <p:spPr>
          <a:xfrm>
            <a:off x="713350" y="3741593"/>
            <a:ext cx="859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2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33" name="Google Shape;233;p13"/>
          <p:cNvSpPr txBox="1">
            <a:spLocks noGrp="1"/>
          </p:cNvSpPr>
          <p:nvPr>
            <p:ph type="subTitle" idx="7"/>
          </p:nvPr>
        </p:nvSpPr>
        <p:spPr>
          <a:xfrm>
            <a:off x="5353938" y="1761350"/>
            <a:ext cx="30576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34" name="Google Shape;234;p13"/>
          <p:cNvSpPr txBox="1">
            <a:spLocks noGrp="1"/>
          </p:cNvSpPr>
          <p:nvPr>
            <p:ph type="title" idx="8" hasCustomPrompt="1"/>
          </p:nvPr>
        </p:nvSpPr>
        <p:spPr>
          <a:xfrm>
            <a:off x="4572011" y="1605674"/>
            <a:ext cx="8637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2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35" name="Google Shape;235;p13"/>
          <p:cNvSpPr txBox="1">
            <a:spLocks noGrp="1"/>
          </p:cNvSpPr>
          <p:nvPr>
            <p:ph type="subTitle" idx="9"/>
          </p:nvPr>
        </p:nvSpPr>
        <p:spPr>
          <a:xfrm>
            <a:off x="5353938" y="2785400"/>
            <a:ext cx="3064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36" name="Google Shape;236;p13"/>
          <p:cNvSpPr txBox="1">
            <a:spLocks noGrp="1"/>
          </p:cNvSpPr>
          <p:nvPr>
            <p:ph type="title" idx="13" hasCustomPrompt="1"/>
          </p:nvPr>
        </p:nvSpPr>
        <p:spPr>
          <a:xfrm>
            <a:off x="4572011" y="2678318"/>
            <a:ext cx="8637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2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37" name="Google Shape;237;p13"/>
          <p:cNvSpPr txBox="1">
            <a:spLocks noGrp="1"/>
          </p:cNvSpPr>
          <p:nvPr>
            <p:ph type="subTitle" idx="14"/>
          </p:nvPr>
        </p:nvSpPr>
        <p:spPr>
          <a:xfrm>
            <a:off x="5353938" y="3809450"/>
            <a:ext cx="3064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38" name="Google Shape;238;p13"/>
          <p:cNvSpPr txBox="1">
            <a:spLocks noGrp="1"/>
          </p:cNvSpPr>
          <p:nvPr>
            <p:ph type="title" idx="15" hasCustomPrompt="1"/>
          </p:nvPr>
        </p:nvSpPr>
        <p:spPr>
          <a:xfrm>
            <a:off x="4572011" y="3741593"/>
            <a:ext cx="8637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2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39" name="Google Shape;239;p13"/>
          <p:cNvSpPr txBox="1">
            <a:spLocks noGrp="1"/>
          </p:cNvSpPr>
          <p:nvPr>
            <p:ph type="subTitle" idx="16"/>
          </p:nvPr>
        </p:nvSpPr>
        <p:spPr>
          <a:xfrm>
            <a:off x="1493625" y="1322825"/>
            <a:ext cx="3057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900"/>
              <a:buFont typeface="Dela Gothic One"/>
              <a:buNone/>
              <a:defRPr sz="2200"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40" name="Google Shape;240;p13"/>
          <p:cNvSpPr txBox="1">
            <a:spLocks noGrp="1"/>
          </p:cNvSpPr>
          <p:nvPr>
            <p:ph type="subTitle" idx="17"/>
          </p:nvPr>
        </p:nvSpPr>
        <p:spPr>
          <a:xfrm>
            <a:off x="5353938" y="1322825"/>
            <a:ext cx="3057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900"/>
              <a:buFont typeface="Dela Gothic One"/>
              <a:buNone/>
              <a:defRPr sz="2100"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41" name="Google Shape;241;p13"/>
          <p:cNvSpPr txBox="1">
            <a:spLocks noGrp="1"/>
          </p:cNvSpPr>
          <p:nvPr>
            <p:ph type="subTitle" idx="18"/>
          </p:nvPr>
        </p:nvSpPr>
        <p:spPr>
          <a:xfrm>
            <a:off x="1493625" y="2347265"/>
            <a:ext cx="3057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900"/>
              <a:buFont typeface="Dela Gothic One"/>
              <a:buNone/>
              <a:defRPr sz="2200"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42" name="Google Shape;242;p13"/>
          <p:cNvSpPr txBox="1">
            <a:spLocks noGrp="1"/>
          </p:cNvSpPr>
          <p:nvPr>
            <p:ph type="subTitle" idx="19"/>
          </p:nvPr>
        </p:nvSpPr>
        <p:spPr>
          <a:xfrm>
            <a:off x="5353938" y="2346875"/>
            <a:ext cx="3057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900"/>
              <a:buFont typeface="Dela Gothic One"/>
              <a:buNone/>
              <a:defRPr sz="2200"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43" name="Google Shape;243;p13"/>
          <p:cNvSpPr txBox="1">
            <a:spLocks noGrp="1"/>
          </p:cNvSpPr>
          <p:nvPr>
            <p:ph type="subTitle" idx="20"/>
          </p:nvPr>
        </p:nvSpPr>
        <p:spPr>
          <a:xfrm>
            <a:off x="1493625" y="3371705"/>
            <a:ext cx="3057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900"/>
              <a:buFont typeface="Dela Gothic One"/>
              <a:buNone/>
              <a:defRPr sz="2200"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44" name="Google Shape;244;p13"/>
          <p:cNvSpPr txBox="1">
            <a:spLocks noGrp="1"/>
          </p:cNvSpPr>
          <p:nvPr>
            <p:ph type="subTitle" idx="21"/>
          </p:nvPr>
        </p:nvSpPr>
        <p:spPr>
          <a:xfrm>
            <a:off x="5353938" y="3370925"/>
            <a:ext cx="3057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900"/>
              <a:buFont typeface="Dela Gothic One"/>
              <a:buNone/>
              <a:defRPr sz="2200"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grpSp>
        <p:nvGrpSpPr>
          <p:cNvPr id="245" name="Google Shape;245;p13"/>
          <p:cNvGrpSpPr/>
          <p:nvPr/>
        </p:nvGrpSpPr>
        <p:grpSpPr>
          <a:xfrm>
            <a:off x="713350" y="4483700"/>
            <a:ext cx="1105950" cy="368700"/>
            <a:chOff x="1123925" y="4067450"/>
            <a:chExt cx="1105950" cy="368700"/>
          </a:xfrm>
        </p:grpSpPr>
        <p:sp>
          <p:nvSpPr>
            <p:cNvPr id="246" name="Google Shape;246;p13"/>
            <p:cNvSpPr/>
            <p:nvPr/>
          </p:nvSpPr>
          <p:spPr>
            <a:xfrm>
              <a:off x="1123925" y="4067450"/>
              <a:ext cx="368700" cy="3687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13"/>
            <p:cNvSpPr/>
            <p:nvPr/>
          </p:nvSpPr>
          <p:spPr>
            <a:xfrm>
              <a:off x="1492550" y="4067450"/>
              <a:ext cx="368700" cy="3687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13"/>
            <p:cNvSpPr/>
            <p:nvPr/>
          </p:nvSpPr>
          <p:spPr>
            <a:xfrm>
              <a:off x="1861175" y="4067450"/>
              <a:ext cx="368700" cy="3687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49" name="Google Shape;249;p13"/>
          <p:cNvPicPr preferRelativeResize="0"/>
          <p:nvPr/>
        </p:nvPicPr>
        <p:blipFill rotWithShape="1">
          <a:blip r:embed="rId4">
            <a:alphaModFix/>
          </a:blip>
          <a:srcRect l="29912" t="17110" r="33280" b="17683"/>
          <a:stretch/>
        </p:blipFill>
        <p:spPr>
          <a:xfrm>
            <a:off x="8267275" y="2154025"/>
            <a:ext cx="1324310" cy="1319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13"/>
          <p:cNvPicPr preferRelativeResize="0"/>
          <p:nvPr/>
        </p:nvPicPr>
        <p:blipFill rotWithShape="1">
          <a:blip r:embed="rId5">
            <a:alphaModFix/>
          </a:blip>
          <a:srcRect l="31413" t="10802" r="36887" b="33368"/>
          <a:stretch/>
        </p:blipFill>
        <p:spPr>
          <a:xfrm>
            <a:off x="-27975" y="332473"/>
            <a:ext cx="785698" cy="7783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6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14"/>
          <p:cNvPicPr preferRelativeResize="0"/>
          <p:nvPr/>
        </p:nvPicPr>
        <p:blipFill>
          <a:blip r:embed="rId2">
            <a:alphaModFix amt="45000"/>
          </a:blip>
          <a:stretch>
            <a:fillRect/>
          </a:stretch>
        </p:blipFill>
        <p:spPr>
          <a:xfrm>
            <a:off x="0" y="-12"/>
            <a:ext cx="9144000" cy="51435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14"/>
          <p:cNvPicPr preferRelativeResize="0"/>
          <p:nvPr/>
        </p:nvPicPr>
        <p:blipFill>
          <a:blip r:embed="rId3">
            <a:alphaModFix amt="19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14"/>
          <p:cNvSpPr txBox="1">
            <a:spLocks noGrp="1"/>
          </p:cNvSpPr>
          <p:nvPr>
            <p:ph type="title"/>
          </p:nvPr>
        </p:nvSpPr>
        <p:spPr>
          <a:xfrm flipH="1">
            <a:off x="3605275" y="3255738"/>
            <a:ext cx="48255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55" name="Google Shape;255;p14"/>
          <p:cNvSpPr txBox="1">
            <a:spLocks noGrp="1"/>
          </p:cNvSpPr>
          <p:nvPr>
            <p:ph type="subTitle" idx="1"/>
          </p:nvPr>
        </p:nvSpPr>
        <p:spPr>
          <a:xfrm flipH="1">
            <a:off x="3605275" y="1428113"/>
            <a:ext cx="4825500" cy="161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56" name="Google Shape;256;p14"/>
          <p:cNvSpPr>
            <a:spLocks noGrp="1"/>
          </p:cNvSpPr>
          <p:nvPr>
            <p:ph type="pic" idx="2"/>
          </p:nvPr>
        </p:nvSpPr>
        <p:spPr>
          <a:xfrm>
            <a:off x="276297" y="571475"/>
            <a:ext cx="3223200" cy="4032600"/>
          </a:xfrm>
          <a:prstGeom prst="rect">
            <a:avLst/>
          </a:prstGeom>
          <a:noFill/>
          <a:ln>
            <a:noFill/>
          </a:ln>
        </p:spPr>
      </p:sp>
      <p:pic>
        <p:nvPicPr>
          <p:cNvPr id="257" name="Google Shape;257;p14"/>
          <p:cNvPicPr preferRelativeResize="0"/>
          <p:nvPr/>
        </p:nvPicPr>
        <p:blipFill rotWithShape="1">
          <a:blip r:embed="rId4">
            <a:alphaModFix/>
          </a:blip>
          <a:srcRect l="29912" t="17110" r="33280" b="17683"/>
          <a:stretch/>
        </p:blipFill>
        <p:spPr>
          <a:xfrm>
            <a:off x="8754000" y="1911900"/>
            <a:ext cx="1324310" cy="1319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14"/>
          <p:cNvPicPr preferRelativeResize="0"/>
          <p:nvPr/>
        </p:nvPicPr>
        <p:blipFill rotWithShape="1">
          <a:blip r:embed="rId5">
            <a:alphaModFix/>
          </a:blip>
          <a:srcRect l="31413" t="10802" r="36887" b="33368"/>
          <a:stretch/>
        </p:blipFill>
        <p:spPr>
          <a:xfrm>
            <a:off x="5222225" y="-2"/>
            <a:ext cx="785698" cy="7783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8"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" name="Google Shape;314;p17"/>
          <p:cNvPicPr preferRelativeResize="0"/>
          <p:nvPr/>
        </p:nvPicPr>
        <p:blipFill>
          <a:blip r:embed="rId2">
            <a:alphaModFix amt="45000"/>
          </a:blip>
          <a:stretch>
            <a:fillRect/>
          </a:stretch>
        </p:blipFill>
        <p:spPr>
          <a:xfrm>
            <a:off x="0" y="-12"/>
            <a:ext cx="9144000" cy="514351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17"/>
          <p:cNvPicPr preferRelativeResize="0"/>
          <p:nvPr/>
        </p:nvPicPr>
        <p:blipFill>
          <a:blip r:embed="rId3">
            <a:alphaModFix amt="19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17"/>
          <p:cNvSpPr txBox="1">
            <a:spLocks noGrp="1"/>
          </p:cNvSpPr>
          <p:nvPr>
            <p:ph type="title"/>
          </p:nvPr>
        </p:nvSpPr>
        <p:spPr>
          <a:xfrm>
            <a:off x="725550" y="401925"/>
            <a:ext cx="7692900" cy="51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pic>
        <p:nvPicPr>
          <p:cNvPr id="317" name="Google Shape;317;p17"/>
          <p:cNvPicPr preferRelativeResize="0"/>
          <p:nvPr/>
        </p:nvPicPr>
        <p:blipFill rotWithShape="1">
          <a:blip r:embed="rId4">
            <a:alphaModFix/>
          </a:blip>
          <a:srcRect l="29912" t="17110" r="33280" b="17683"/>
          <a:stretch/>
        </p:blipFill>
        <p:spPr>
          <a:xfrm>
            <a:off x="-758200" y="1885300"/>
            <a:ext cx="1324310" cy="13197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8" name="Google Shape;318;p17"/>
          <p:cNvGrpSpPr/>
          <p:nvPr/>
        </p:nvGrpSpPr>
        <p:grpSpPr>
          <a:xfrm>
            <a:off x="731150" y="4542575"/>
            <a:ext cx="785700" cy="132000"/>
            <a:chOff x="2561975" y="171900"/>
            <a:chExt cx="785700" cy="132000"/>
          </a:xfrm>
        </p:grpSpPr>
        <p:sp>
          <p:nvSpPr>
            <p:cNvPr id="319" name="Google Shape;319;p17"/>
            <p:cNvSpPr/>
            <p:nvPr/>
          </p:nvSpPr>
          <p:spPr>
            <a:xfrm>
              <a:off x="2561975" y="171900"/>
              <a:ext cx="132000" cy="132000"/>
            </a:xfrm>
            <a:prstGeom prst="diamond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17"/>
            <p:cNvSpPr/>
            <p:nvPr/>
          </p:nvSpPr>
          <p:spPr>
            <a:xfrm>
              <a:off x="2779875" y="171900"/>
              <a:ext cx="132000" cy="132000"/>
            </a:xfrm>
            <a:prstGeom prst="diamond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17"/>
            <p:cNvSpPr/>
            <p:nvPr/>
          </p:nvSpPr>
          <p:spPr>
            <a:xfrm>
              <a:off x="2997775" y="171900"/>
              <a:ext cx="132000" cy="132000"/>
            </a:xfrm>
            <a:prstGeom prst="diamond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17"/>
            <p:cNvSpPr/>
            <p:nvPr/>
          </p:nvSpPr>
          <p:spPr>
            <a:xfrm>
              <a:off x="3215675" y="171900"/>
              <a:ext cx="132000" cy="132000"/>
            </a:xfrm>
            <a:prstGeom prst="diamond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0875" y="401650"/>
            <a:ext cx="7722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Dela Gothic One"/>
              <a:buNone/>
              <a:defRPr sz="33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Dela Gothic One"/>
              <a:buNone/>
              <a:defRPr sz="33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Dela Gothic One"/>
              <a:buNone/>
              <a:defRPr sz="33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Dela Gothic One"/>
              <a:buNone/>
              <a:defRPr sz="33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Dela Gothic One"/>
              <a:buNone/>
              <a:defRPr sz="33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Dela Gothic One"/>
              <a:buNone/>
              <a:defRPr sz="33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Dela Gothic One"/>
              <a:buNone/>
              <a:defRPr sz="33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Dela Gothic One"/>
              <a:buNone/>
              <a:defRPr sz="33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Dela Gothic One"/>
              <a:buNone/>
              <a:defRPr sz="33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0875" y="1152475"/>
            <a:ext cx="77223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hivo"/>
              <a:buChar char="●"/>
              <a:defRPr sz="15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1pPr>
            <a:lvl2pPr marL="914400" lvl="1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hivo"/>
              <a:buChar char="○"/>
              <a:defRPr sz="15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2pPr>
            <a:lvl3pPr marL="1371600" lvl="2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hivo"/>
              <a:buChar char="■"/>
              <a:defRPr sz="15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3pPr>
            <a:lvl4pPr marL="1828800" lvl="3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hivo"/>
              <a:buChar char="●"/>
              <a:defRPr sz="15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4pPr>
            <a:lvl5pPr marL="2286000" lvl="4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hivo"/>
              <a:buChar char="○"/>
              <a:defRPr sz="15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5pPr>
            <a:lvl6pPr marL="2743200" lvl="5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hivo"/>
              <a:buChar char="■"/>
              <a:defRPr sz="15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6pPr>
            <a:lvl7pPr marL="3200400" lvl="6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hivo"/>
              <a:buChar char="●"/>
              <a:defRPr sz="15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7pPr>
            <a:lvl8pPr marL="3657600" lvl="7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hivo"/>
              <a:buChar char="○"/>
              <a:defRPr sz="15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8pPr>
            <a:lvl9pPr marL="4114800" lvl="8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hivo"/>
              <a:buChar char="■"/>
              <a:defRPr sz="15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3" r:id="rId3"/>
    <p:sldLayoutId id="2147483654" r:id="rId4"/>
    <p:sldLayoutId id="2147483655" r:id="rId5"/>
    <p:sldLayoutId id="2147483658" r:id="rId6"/>
    <p:sldLayoutId id="2147483659" r:id="rId7"/>
    <p:sldLayoutId id="2147483660" r:id="rId8"/>
    <p:sldLayoutId id="2147483663" r:id="rId9"/>
    <p:sldLayoutId id="2147483665" r:id="rId10"/>
    <p:sldLayoutId id="2147483666" r:id="rId11"/>
    <p:sldLayoutId id="2147483670" r:id="rId12"/>
    <p:sldLayoutId id="2147483673" r:id="rId13"/>
    <p:sldLayoutId id="2147483675" r:id="rId14"/>
    <p:sldLayoutId id="2147483678" r:id="rId15"/>
    <p:sldLayoutId id="2147483679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3" name="Google Shape;773;p37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7058" r="39667"/>
          <a:stretch/>
        </p:blipFill>
        <p:spPr>
          <a:xfrm>
            <a:off x="5922194" y="501928"/>
            <a:ext cx="3223200" cy="4032600"/>
          </a:xfrm>
          <a:prstGeom prst="rect">
            <a:avLst/>
          </a:prstGeom>
        </p:spPr>
      </p:pic>
      <p:sp>
        <p:nvSpPr>
          <p:cNvPr id="774" name="Google Shape;774;p37"/>
          <p:cNvSpPr/>
          <p:nvPr/>
        </p:nvSpPr>
        <p:spPr>
          <a:xfrm>
            <a:off x="264773" y="2229160"/>
            <a:ext cx="6686440" cy="731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75" name="Google Shape;775;p37"/>
          <p:cNvSpPr/>
          <p:nvPr/>
        </p:nvSpPr>
        <p:spPr>
          <a:xfrm>
            <a:off x="264772" y="1506945"/>
            <a:ext cx="7414061" cy="731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6" name="Google Shape;776;p37"/>
          <p:cNvSpPr/>
          <p:nvPr/>
        </p:nvSpPr>
        <p:spPr>
          <a:xfrm>
            <a:off x="264772" y="780250"/>
            <a:ext cx="8018618" cy="731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7" name="Google Shape;777;p37"/>
          <p:cNvSpPr txBox="1">
            <a:spLocks noGrp="1"/>
          </p:cNvSpPr>
          <p:nvPr>
            <p:ph type="ctrTitle"/>
          </p:nvPr>
        </p:nvSpPr>
        <p:spPr>
          <a:xfrm>
            <a:off x="264771" y="865517"/>
            <a:ext cx="8187629" cy="228109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Plastic Detection Using RF / Microwave Signals and Machine Learning</a:t>
            </a:r>
            <a:endParaRPr dirty="0"/>
          </a:p>
        </p:txBody>
      </p:sp>
      <p:pic>
        <p:nvPicPr>
          <p:cNvPr id="783" name="Google Shape;783;p37"/>
          <p:cNvPicPr preferRelativeResize="0"/>
          <p:nvPr/>
        </p:nvPicPr>
        <p:blipFill rotWithShape="1">
          <a:blip r:embed="rId4">
            <a:alphaModFix/>
          </a:blip>
          <a:srcRect l="29912" t="17110" r="33280" b="17683"/>
          <a:stretch/>
        </p:blipFill>
        <p:spPr>
          <a:xfrm>
            <a:off x="2588600" y="4029525"/>
            <a:ext cx="1324310" cy="13197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84" name="Google Shape;784;p37"/>
          <p:cNvGrpSpPr/>
          <p:nvPr/>
        </p:nvGrpSpPr>
        <p:grpSpPr>
          <a:xfrm>
            <a:off x="953926" y="3197761"/>
            <a:ext cx="3450048" cy="1080222"/>
            <a:chOff x="4841984" y="3197761"/>
            <a:chExt cx="3450048" cy="1080222"/>
          </a:xfrm>
        </p:grpSpPr>
        <p:sp>
          <p:nvSpPr>
            <p:cNvPr id="785" name="Google Shape;785;p37"/>
            <p:cNvSpPr/>
            <p:nvPr/>
          </p:nvSpPr>
          <p:spPr>
            <a:xfrm>
              <a:off x="4841984" y="3197761"/>
              <a:ext cx="3450048" cy="337349"/>
            </a:xfrm>
            <a:prstGeom prst="rect">
              <a:avLst/>
            </a:prstGeom>
          </p:spPr>
          <p:txBody>
            <a:bodyPr>
              <a:prstTxWarp prst="textPlain">
                <a:avLst/>
              </a:prstTxWarp>
            </a:bodyPr>
            <a:lstStyle/>
            <a:p>
              <a:pPr lvl="0" algn="ctr"/>
              <a:r>
                <a:rPr b="0" i="0" dirty="0">
                  <a:ln w="19050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  <a:noFill/>
                  <a:latin typeface="Dela Gothic One"/>
                </a:rPr>
                <a:t>RECYCLING</a:t>
              </a:r>
            </a:p>
          </p:txBody>
        </p:sp>
        <p:sp>
          <p:nvSpPr>
            <p:cNvPr id="786" name="Google Shape;786;p37"/>
            <p:cNvSpPr/>
            <p:nvPr/>
          </p:nvSpPr>
          <p:spPr>
            <a:xfrm>
              <a:off x="4841984" y="3940634"/>
              <a:ext cx="3450048" cy="337349"/>
            </a:xfrm>
            <a:prstGeom prst="rect">
              <a:avLst/>
            </a:prstGeom>
          </p:spPr>
          <p:txBody>
            <a:bodyPr>
              <a:prstTxWarp prst="textPlain">
                <a:avLst/>
              </a:prstTxWarp>
            </a:bodyPr>
            <a:lstStyle/>
            <a:p>
              <a:pPr lvl="0" algn="ctr"/>
              <a:r>
                <a:rPr b="0" i="0" dirty="0">
                  <a:ln w="19050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  <a:noFill/>
                  <a:latin typeface="Dela Gothic One"/>
                </a:rPr>
                <a:t>RECYCLING</a:t>
              </a:r>
            </a:p>
          </p:txBody>
        </p:sp>
      </p:grpSp>
      <p:pic>
        <p:nvPicPr>
          <p:cNvPr id="787" name="Google Shape;787;p37"/>
          <p:cNvPicPr preferRelativeResize="0"/>
          <p:nvPr/>
        </p:nvPicPr>
        <p:blipFill rotWithShape="1">
          <a:blip r:embed="rId5">
            <a:alphaModFix/>
          </a:blip>
          <a:srcRect l="31413" t="10802" r="36887" b="33368"/>
          <a:stretch/>
        </p:blipFill>
        <p:spPr>
          <a:xfrm>
            <a:off x="8388025" y="795786"/>
            <a:ext cx="785698" cy="77836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88" name="Google Shape;788;p37"/>
          <p:cNvGrpSpPr/>
          <p:nvPr/>
        </p:nvGrpSpPr>
        <p:grpSpPr>
          <a:xfrm>
            <a:off x="7639909" y="2358973"/>
            <a:ext cx="748116" cy="695365"/>
            <a:chOff x="5104875" y="3210550"/>
            <a:chExt cx="799525" cy="743150"/>
          </a:xfrm>
        </p:grpSpPr>
        <p:sp>
          <p:nvSpPr>
            <p:cNvPr id="789" name="Google Shape;789;p37"/>
            <p:cNvSpPr/>
            <p:nvPr/>
          </p:nvSpPr>
          <p:spPr>
            <a:xfrm>
              <a:off x="5266625" y="3220100"/>
              <a:ext cx="244050" cy="248350"/>
            </a:xfrm>
            <a:custGeom>
              <a:avLst/>
              <a:gdLst/>
              <a:ahLst/>
              <a:cxnLst/>
              <a:rect l="l" t="t" r="r" b="b"/>
              <a:pathLst>
                <a:path w="9762" h="9934" extrusionOk="0">
                  <a:moveTo>
                    <a:pt x="5324" y="1"/>
                  </a:moveTo>
                  <a:cubicBezTo>
                    <a:pt x="4236" y="1"/>
                    <a:pt x="3195" y="673"/>
                    <a:pt x="2441" y="1911"/>
                  </a:cubicBezTo>
                  <a:lnTo>
                    <a:pt x="1" y="6200"/>
                  </a:lnTo>
                  <a:lnTo>
                    <a:pt x="6249" y="9934"/>
                  </a:lnTo>
                  <a:lnTo>
                    <a:pt x="9761" y="4314"/>
                  </a:lnTo>
                  <a:cubicBezTo>
                    <a:pt x="9761" y="4314"/>
                    <a:pt x="8911" y="2872"/>
                    <a:pt x="8652" y="2392"/>
                  </a:cubicBezTo>
                  <a:cubicBezTo>
                    <a:pt x="7682" y="756"/>
                    <a:pt x="6477" y="1"/>
                    <a:pt x="53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37"/>
            <p:cNvSpPr/>
            <p:nvPr/>
          </p:nvSpPr>
          <p:spPr>
            <a:xfrm>
              <a:off x="5646500" y="3463800"/>
              <a:ext cx="257900" cy="235725"/>
            </a:xfrm>
            <a:custGeom>
              <a:avLst/>
              <a:gdLst/>
              <a:ahLst/>
              <a:cxnLst/>
              <a:rect l="l" t="t" r="r" b="b"/>
              <a:pathLst>
                <a:path w="10316" h="9429" extrusionOk="0">
                  <a:moveTo>
                    <a:pt x="6397" y="1"/>
                  </a:moveTo>
                  <a:lnTo>
                    <a:pt x="1" y="3513"/>
                  </a:lnTo>
                  <a:lnTo>
                    <a:pt x="3217" y="9428"/>
                  </a:lnTo>
                  <a:cubicBezTo>
                    <a:pt x="3217" y="9428"/>
                    <a:pt x="4807" y="9391"/>
                    <a:pt x="5362" y="9391"/>
                  </a:cubicBezTo>
                  <a:cubicBezTo>
                    <a:pt x="9022" y="9317"/>
                    <a:pt x="10316" y="6877"/>
                    <a:pt x="8874" y="4289"/>
                  </a:cubicBezTo>
                  <a:lnTo>
                    <a:pt x="63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37"/>
            <p:cNvSpPr/>
            <p:nvPr/>
          </p:nvSpPr>
          <p:spPr>
            <a:xfrm>
              <a:off x="5420050" y="3210550"/>
              <a:ext cx="372525" cy="242200"/>
            </a:xfrm>
            <a:custGeom>
              <a:avLst/>
              <a:gdLst/>
              <a:ahLst/>
              <a:cxnLst/>
              <a:rect l="l" t="t" r="r" b="b"/>
              <a:pathLst>
                <a:path w="14901" h="9688" extrusionOk="0">
                  <a:moveTo>
                    <a:pt x="1" y="1"/>
                  </a:moveTo>
                  <a:cubicBezTo>
                    <a:pt x="1776" y="334"/>
                    <a:pt x="2700" y="1628"/>
                    <a:pt x="2922" y="2182"/>
                  </a:cubicBezTo>
                  <a:lnTo>
                    <a:pt x="6212" y="8245"/>
                  </a:lnTo>
                  <a:lnTo>
                    <a:pt x="4142" y="9354"/>
                  </a:lnTo>
                  <a:lnTo>
                    <a:pt x="11462" y="9687"/>
                  </a:lnTo>
                  <a:lnTo>
                    <a:pt x="14900" y="3661"/>
                  </a:lnTo>
                  <a:lnTo>
                    <a:pt x="12719" y="4807"/>
                  </a:lnTo>
                  <a:lnTo>
                    <a:pt x="11055" y="1812"/>
                  </a:lnTo>
                  <a:cubicBezTo>
                    <a:pt x="10131" y="555"/>
                    <a:pt x="9946" y="1"/>
                    <a:pt x="53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37"/>
            <p:cNvSpPr/>
            <p:nvPr/>
          </p:nvSpPr>
          <p:spPr>
            <a:xfrm>
              <a:off x="5516175" y="3648650"/>
              <a:ext cx="353100" cy="305050"/>
            </a:xfrm>
            <a:custGeom>
              <a:avLst/>
              <a:gdLst/>
              <a:ahLst/>
              <a:cxnLst/>
              <a:rect l="l" t="t" r="r" b="b"/>
              <a:pathLst>
                <a:path w="14124" h="12202" extrusionOk="0">
                  <a:moveTo>
                    <a:pt x="3994" y="1"/>
                  </a:moveTo>
                  <a:lnTo>
                    <a:pt x="1" y="6249"/>
                  </a:lnTo>
                  <a:lnTo>
                    <a:pt x="3513" y="12201"/>
                  </a:lnTo>
                  <a:lnTo>
                    <a:pt x="3624" y="9761"/>
                  </a:lnTo>
                  <a:lnTo>
                    <a:pt x="7062" y="9798"/>
                  </a:lnTo>
                  <a:cubicBezTo>
                    <a:pt x="8652" y="9613"/>
                    <a:pt x="9170" y="9761"/>
                    <a:pt x="11425" y="5805"/>
                  </a:cubicBezTo>
                  <a:lnTo>
                    <a:pt x="14124" y="1110"/>
                  </a:lnTo>
                  <a:lnTo>
                    <a:pt x="14087" y="1110"/>
                  </a:lnTo>
                  <a:cubicBezTo>
                    <a:pt x="13082" y="2276"/>
                    <a:pt x="11794" y="2449"/>
                    <a:pt x="11068" y="2449"/>
                  </a:cubicBezTo>
                  <a:cubicBezTo>
                    <a:pt x="10965" y="2449"/>
                    <a:pt x="10874" y="2446"/>
                    <a:pt x="10796" y="2441"/>
                  </a:cubicBezTo>
                  <a:lnTo>
                    <a:pt x="3994" y="2441"/>
                  </a:lnTo>
                  <a:lnTo>
                    <a:pt x="39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37"/>
            <p:cNvSpPr/>
            <p:nvPr/>
          </p:nvSpPr>
          <p:spPr>
            <a:xfrm>
              <a:off x="5104875" y="3456425"/>
              <a:ext cx="293950" cy="242175"/>
            </a:xfrm>
            <a:custGeom>
              <a:avLst/>
              <a:gdLst/>
              <a:ahLst/>
              <a:cxnLst/>
              <a:rect l="l" t="t" r="r" b="b"/>
              <a:pathLst>
                <a:path w="11758" h="9687" extrusionOk="0">
                  <a:moveTo>
                    <a:pt x="8319" y="0"/>
                  </a:moveTo>
                  <a:lnTo>
                    <a:pt x="1406" y="74"/>
                  </a:lnTo>
                  <a:lnTo>
                    <a:pt x="3476" y="1368"/>
                  </a:lnTo>
                  <a:lnTo>
                    <a:pt x="1702" y="4326"/>
                  </a:lnTo>
                  <a:cubicBezTo>
                    <a:pt x="1" y="7394"/>
                    <a:pt x="2700" y="9686"/>
                    <a:pt x="5694" y="9686"/>
                  </a:cubicBezTo>
                  <a:lnTo>
                    <a:pt x="7025" y="9686"/>
                  </a:lnTo>
                  <a:lnTo>
                    <a:pt x="9724" y="5287"/>
                  </a:lnTo>
                  <a:lnTo>
                    <a:pt x="11758" y="6544"/>
                  </a:lnTo>
                  <a:lnTo>
                    <a:pt x="831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37"/>
            <p:cNvSpPr/>
            <p:nvPr/>
          </p:nvSpPr>
          <p:spPr>
            <a:xfrm>
              <a:off x="5146475" y="3669925"/>
              <a:ext cx="327225" cy="226475"/>
            </a:xfrm>
            <a:custGeom>
              <a:avLst/>
              <a:gdLst/>
              <a:ahLst/>
              <a:cxnLst/>
              <a:rect l="l" t="t" r="r" b="b"/>
              <a:pathLst>
                <a:path w="13089" h="9059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1"/>
                    <a:pt x="2884" y="5287"/>
                    <a:pt x="3735" y="7062"/>
                  </a:cubicBezTo>
                  <a:cubicBezTo>
                    <a:pt x="4770" y="9058"/>
                    <a:pt x="6877" y="9058"/>
                    <a:pt x="6877" y="9058"/>
                  </a:cubicBezTo>
                  <a:lnTo>
                    <a:pt x="12977" y="9058"/>
                  </a:lnTo>
                  <a:lnTo>
                    <a:pt x="13088" y="1590"/>
                  </a:lnTo>
                  <a:lnTo>
                    <a:pt x="13088" y="1590"/>
                  </a:lnTo>
                  <a:cubicBezTo>
                    <a:pt x="13088" y="1590"/>
                    <a:pt x="11012" y="1630"/>
                    <a:pt x="8489" y="1630"/>
                  </a:cubicBezTo>
                  <a:cubicBezTo>
                    <a:pt x="6806" y="1630"/>
                    <a:pt x="4925" y="1612"/>
                    <a:pt x="3328" y="1553"/>
                  </a:cubicBezTo>
                  <a:cubicBezTo>
                    <a:pt x="1036" y="1516"/>
                    <a:pt x="1" y="1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p38"/>
          <p:cNvSpPr/>
          <p:nvPr/>
        </p:nvSpPr>
        <p:spPr>
          <a:xfrm>
            <a:off x="1092300" y="372200"/>
            <a:ext cx="6959400" cy="731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0" name="Google Shape;800;p38"/>
          <p:cNvSpPr txBox="1">
            <a:spLocks noGrp="1"/>
          </p:cNvSpPr>
          <p:nvPr>
            <p:ph type="title"/>
          </p:nvPr>
        </p:nvSpPr>
        <p:spPr>
          <a:xfrm>
            <a:off x="725550" y="401925"/>
            <a:ext cx="7692900" cy="51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IN" dirty="0"/>
              <a:t>Hardware Components </a:t>
            </a:r>
            <a:endParaRPr dirty="0"/>
          </a:p>
        </p:txBody>
      </p:sp>
      <p:graphicFrame>
        <p:nvGraphicFramePr>
          <p:cNvPr id="804" name="Google Shape;804;p38"/>
          <p:cNvGraphicFramePr/>
          <p:nvPr>
            <p:extLst>
              <p:ext uri="{D42A27DB-BD31-4B8C-83A1-F6EECF244321}">
                <p14:modId xmlns:p14="http://schemas.microsoft.com/office/powerpoint/2010/main" val="2428436451"/>
              </p:ext>
            </p:extLst>
          </p:nvPr>
        </p:nvGraphicFramePr>
        <p:xfrm>
          <a:off x="772788" y="1760262"/>
          <a:ext cx="7902861" cy="1938344"/>
        </p:xfrm>
        <a:graphic>
          <a:graphicData uri="http://schemas.openxmlformats.org/drawingml/2006/table">
            <a:tbl>
              <a:tblPr>
                <a:noFill/>
                <a:tableStyleId>{6D7D7D20-6EFA-467D-B4D9-F9EFC511D4CF}</a:tableStyleId>
              </a:tblPr>
              <a:tblGrid>
                <a:gridCol w="28875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153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4586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b="1" dirty="0"/>
                        <a:t>Transmitter</a:t>
                      </a:r>
                      <a:endParaRPr sz="1600" b="1" dirty="0">
                        <a:solidFill>
                          <a:schemeClr val="dk1"/>
                        </a:solidFill>
                        <a:latin typeface="Dela Gothic One"/>
                        <a:ea typeface="Dela Gothic One"/>
                        <a:cs typeface="Dela Gothic One"/>
                        <a:sym typeface="Dela Gothic On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IN" sz="1200" b="1" dirty="0"/>
                        <a:t>ESP32 Wi-Fi / RF module (2.4 GHz)</a:t>
                      </a:r>
                      <a:endParaRPr sz="1200" b="1" dirty="0">
                        <a:solidFill>
                          <a:schemeClr val="dk1"/>
                        </a:solidFill>
                        <a:latin typeface="Chivo"/>
                        <a:ea typeface="Chivo"/>
                        <a:cs typeface="Chivo"/>
                        <a:sym typeface="Chiv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4586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1" dirty="0"/>
                        <a:t>Receiver</a:t>
                      </a:r>
                      <a:endParaRPr sz="1800" b="1" dirty="0">
                        <a:solidFill>
                          <a:schemeClr val="dk1"/>
                        </a:solidFill>
                        <a:latin typeface="Dela Gothic One"/>
                        <a:ea typeface="Dela Gothic One"/>
                        <a:cs typeface="Dela Gothic One"/>
                        <a:sym typeface="Dela Gothic On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it-IT" sz="1200" b="1" dirty="0"/>
                        <a:t>RF antenna / ESP32 RSSI readings</a:t>
                      </a:r>
                      <a:endParaRPr sz="1200" b="1" dirty="0">
                        <a:solidFill>
                          <a:schemeClr val="dk1"/>
                        </a:solidFill>
                        <a:latin typeface="Chivo"/>
                        <a:ea typeface="Chivo"/>
                        <a:cs typeface="Chivo"/>
                        <a:sym typeface="Chiv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4586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1" dirty="0"/>
                        <a:t>Processing</a:t>
                      </a:r>
                      <a:endParaRPr sz="1800" b="1" dirty="0">
                        <a:solidFill>
                          <a:schemeClr val="dk1"/>
                        </a:solidFill>
                        <a:latin typeface="Dela Gothic One"/>
                        <a:ea typeface="Dela Gothic One"/>
                        <a:cs typeface="Dela Gothic One"/>
                        <a:sym typeface="Dela Gothic On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200" b="1" dirty="0"/>
                        <a:t>PC for ML training/testing</a:t>
                      </a:r>
                      <a:endParaRPr sz="1200" b="1" dirty="0">
                        <a:solidFill>
                          <a:schemeClr val="dk1"/>
                        </a:solidFill>
                        <a:latin typeface="Chivo"/>
                        <a:ea typeface="Chivo"/>
                        <a:cs typeface="Chivo"/>
                        <a:sym typeface="Chiv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4586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1" dirty="0"/>
                        <a:t>Actuator</a:t>
                      </a:r>
                      <a:endParaRPr sz="1800" b="1" dirty="0">
                        <a:solidFill>
                          <a:schemeClr val="dk1"/>
                        </a:solidFill>
                        <a:latin typeface="Dela Gothic One"/>
                        <a:ea typeface="Dela Gothic One"/>
                        <a:cs typeface="Dela Gothic One"/>
                        <a:sym typeface="Dela Gothic On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200" b="1" dirty="0"/>
                        <a:t>Relay or conveyor for plastic separation</a:t>
                      </a:r>
                      <a:endParaRPr sz="1200" b="1" dirty="0">
                        <a:solidFill>
                          <a:schemeClr val="dk1"/>
                        </a:solidFill>
                        <a:latin typeface="Chivo"/>
                        <a:ea typeface="Chivo"/>
                        <a:cs typeface="Chivo"/>
                        <a:sym typeface="Chiv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805" name="Google Shape;805;p38"/>
          <p:cNvGrpSpPr/>
          <p:nvPr/>
        </p:nvGrpSpPr>
        <p:grpSpPr>
          <a:xfrm>
            <a:off x="7606312" y="1219375"/>
            <a:ext cx="862182" cy="425110"/>
            <a:chOff x="951500" y="309675"/>
            <a:chExt cx="648599" cy="319800"/>
          </a:xfrm>
        </p:grpSpPr>
        <p:sp>
          <p:nvSpPr>
            <p:cNvPr id="806" name="Google Shape;806;p38"/>
            <p:cNvSpPr/>
            <p:nvPr/>
          </p:nvSpPr>
          <p:spPr>
            <a:xfrm>
              <a:off x="951500" y="309675"/>
              <a:ext cx="44400" cy="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38"/>
            <p:cNvSpPr/>
            <p:nvPr/>
          </p:nvSpPr>
          <p:spPr>
            <a:xfrm>
              <a:off x="1102548" y="309750"/>
              <a:ext cx="44400" cy="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38"/>
            <p:cNvSpPr/>
            <p:nvPr/>
          </p:nvSpPr>
          <p:spPr>
            <a:xfrm>
              <a:off x="1253611" y="309750"/>
              <a:ext cx="44400" cy="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38"/>
            <p:cNvSpPr/>
            <p:nvPr/>
          </p:nvSpPr>
          <p:spPr>
            <a:xfrm>
              <a:off x="1404649" y="309750"/>
              <a:ext cx="44400" cy="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38"/>
            <p:cNvSpPr/>
            <p:nvPr/>
          </p:nvSpPr>
          <p:spPr>
            <a:xfrm>
              <a:off x="951500" y="447300"/>
              <a:ext cx="44400" cy="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38"/>
            <p:cNvSpPr/>
            <p:nvPr/>
          </p:nvSpPr>
          <p:spPr>
            <a:xfrm>
              <a:off x="1102548" y="447375"/>
              <a:ext cx="44400" cy="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38"/>
            <p:cNvSpPr/>
            <p:nvPr/>
          </p:nvSpPr>
          <p:spPr>
            <a:xfrm>
              <a:off x="1253611" y="447375"/>
              <a:ext cx="44400" cy="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38"/>
            <p:cNvSpPr/>
            <p:nvPr/>
          </p:nvSpPr>
          <p:spPr>
            <a:xfrm>
              <a:off x="1404649" y="447375"/>
              <a:ext cx="44400" cy="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38"/>
            <p:cNvSpPr/>
            <p:nvPr/>
          </p:nvSpPr>
          <p:spPr>
            <a:xfrm>
              <a:off x="951500" y="585000"/>
              <a:ext cx="44400" cy="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38"/>
            <p:cNvSpPr/>
            <p:nvPr/>
          </p:nvSpPr>
          <p:spPr>
            <a:xfrm>
              <a:off x="1102548" y="585075"/>
              <a:ext cx="44400" cy="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38"/>
            <p:cNvSpPr/>
            <p:nvPr/>
          </p:nvSpPr>
          <p:spPr>
            <a:xfrm>
              <a:off x="1253611" y="585075"/>
              <a:ext cx="44400" cy="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38"/>
            <p:cNvSpPr/>
            <p:nvPr/>
          </p:nvSpPr>
          <p:spPr>
            <a:xfrm>
              <a:off x="1404649" y="585075"/>
              <a:ext cx="44400" cy="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38"/>
            <p:cNvSpPr/>
            <p:nvPr/>
          </p:nvSpPr>
          <p:spPr>
            <a:xfrm>
              <a:off x="1555699" y="309750"/>
              <a:ext cx="44400" cy="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38"/>
            <p:cNvSpPr/>
            <p:nvPr/>
          </p:nvSpPr>
          <p:spPr>
            <a:xfrm>
              <a:off x="1555699" y="447375"/>
              <a:ext cx="44400" cy="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38"/>
            <p:cNvSpPr/>
            <p:nvPr/>
          </p:nvSpPr>
          <p:spPr>
            <a:xfrm>
              <a:off x="1555699" y="585075"/>
              <a:ext cx="44400" cy="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1" name="Google Shape;821;p38"/>
          <p:cNvGrpSpPr/>
          <p:nvPr/>
        </p:nvGrpSpPr>
        <p:grpSpPr>
          <a:xfrm>
            <a:off x="1161675" y="1311975"/>
            <a:ext cx="785700" cy="132000"/>
            <a:chOff x="2561975" y="171900"/>
            <a:chExt cx="785700" cy="132000"/>
          </a:xfrm>
        </p:grpSpPr>
        <p:sp>
          <p:nvSpPr>
            <p:cNvPr id="822" name="Google Shape;822;p38"/>
            <p:cNvSpPr/>
            <p:nvPr/>
          </p:nvSpPr>
          <p:spPr>
            <a:xfrm>
              <a:off x="2561975" y="171900"/>
              <a:ext cx="132000" cy="132000"/>
            </a:xfrm>
            <a:prstGeom prst="diamond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38"/>
            <p:cNvSpPr/>
            <p:nvPr/>
          </p:nvSpPr>
          <p:spPr>
            <a:xfrm>
              <a:off x="2779875" y="171900"/>
              <a:ext cx="132000" cy="132000"/>
            </a:xfrm>
            <a:prstGeom prst="diamond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38"/>
            <p:cNvSpPr/>
            <p:nvPr/>
          </p:nvSpPr>
          <p:spPr>
            <a:xfrm>
              <a:off x="2997775" y="171900"/>
              <a:ext cx="132000" cy="132000"/>
            </a:xfrm>
            <a:prstGeom prst="diamond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38"/>
            <p:cNvSpPr/>
            <p:nvPr/>
          </p:nvSpPr>
          <p:spPr>
            <a:xfrm>
              <a:off x="3215675" y="171900"/>
              <a:ext cx="132000" cy="132000"/>
            </a:xfrm>
            <a:prstGeom prst="diamond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26" name="Google Shape;826;p38"/>
          <p:cNvPicPr preferRelativeResize="0"/>
          <p:nvPr/>
        </p:nvPicPr>
        <p:blipFill rotWithShape="1">
          <a:blip r:embed="rId3">
            <a:alphaModFix/>
          </a:blip>
          <a:srcRect l="31413" t="10802" r="36887" b="33368"/>
          <a:stretch/>
        </p:blipFill>
        <p:spPr>
          <a:xfrm>
            <a:off x="4179150" y="4386423"/>
            <a:ext cx="785698" cy="7783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p40"/>
          <p:cNvSpPr/>
          <p:nvPr/>
        </p:nvSpPr>
        <p:spPr>
          <a:xfrm>
            <a:off x="1813050" y="372200"/>
            <a:ext cx="5517900" cy="731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8" name="Google Shape;878;p40"/>
          <p:cNvSpPr txBox="1">
            <a:spLocks noGrp="1"/>
          </p:cNvSpPr>
          <p:nvPr>
            <p:ph type="title"/>
          </p:nvPr>
        </p:nvSpPr>
        <p:spPr>
          <a:xfrm>
            <a:off x="725550" y="401925"/>
            <a:ext cx="7692900" cy="52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IN" dirty="0"/>
              <a:t>Software Tools</a:t>
            </a:r>
            <a:endParaRPr dirty="0"/>
          </a:p>
        </p:txBody>
      </p:sp>
      <p:sp>
        <p:nvSpPr>
          <p:cNvPr id="879" name="Google Shape;879;p40"/>
          <p:cNvSpPr txBox="1">
            <a:spLocks noGrp="1"/>
          </p:cNvSpPr>
          <p:nvPr>
            <p:ph type="subTitle" idx="1"/>
          </p:nvPr>
        </p:nvSpPr>
        <p:spPr>
          <a:xfrm>
            <a:off x="1411852" y="2064904"/>
            <a:ext cx="30576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Clr>
                <a:srgbClr val="5F5390"/>
              </a:buClr>
              <a:buSzPts val="1100"/>
            </a:pPr>
            <a:r>
              <a:rPr lang="en-US" dirty="0"/>
              <a:t>For ML model and data preprocessing</a:t>
            </a:r>
            <a:endParaRPr dirty="0"/>
          </a:p>
        </p:txBody>
      </p:sp>
      <p:sp>
        <p:nvSpPr>
          <p:cNvPr id="880" name="Google Shape;880;p40"/>
          <p:cNvSpPr txBox="1">
            <a:spLocks noGrp="1"/>
          </p:cNvSpPr>
          <p:nvPr>
            <p:ph type="title" idx="2"/>
          </p:nvPr>
        </p:nvSpPr>
        <p:spPr>
          <a:xfrm>
            <a:off x="631577" y="1909033"/>
            <a:ext cx="859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882" name="Google Shape;882;p40"/>
          <p:cNvSpPr txBox="1">
            <a:spLocks noGrp="1"/>
          </p:cNvSpPr>
          <p:nvPr>
            <p:ph type="title" idx="4"/>
          </p:nvPr>
        </p:nvSpPr>
        <p:spPr>
          <a:xfrm>
            <a:off x="647963" y="3189170"/>
            <a:ext cx="859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883" name="Google Shape;883;p40"/>
          <p:cNvSpPr txBox="1">
            <a:spLocks noGrp="1"/>
          </p:cNvSpPr>
          <p:nvPr>
            <p:ph type="subTitle" idx="5"/>
          </p:nvPr>
        </p:nvSpPr>
        <p:spPr>
          <a:xfrm>
            <a:off x="1450675" y="3411230"/>
            <a:ext cx="3121325" cy="9528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SzPts val="1100"/>
            </a:pPr>
            <a:r>
              <a:rPr lang="en" dirty="0"/>
              <a:t>You can describe the topic of the section here</a:t>
            </a:r>
            <a:r>
              <a:rPr lang="en-IN" dirty="0"/>
              <a:t>Hardware interfacing</a:t>
            </a:r>
            <a:endParaRPr dirty="0"/>
          </a:p>
        </p:txBody>
      </p:sp>
      <p:sp>
        <p:nvSpPr>
          <p:cNvPr id="885" name="Google Shape;885;p40"/>
          <p:cNvSpPr txBox="1">
            <a:spLocks noGrp="1"/>
          </p:cNvSpPr>
          <p:nvPr>
            <p:ph type="subTitle" idx="7"/>
          </p:nvPr>
        </p:nvSpPr>
        <p:spPr>
          <a:xfrm>
            <a:off x="5509819" y="2610335"/>
            <a:ext cx="30576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SzPts val="1100"/>
            </a:pPr>
            <a:r>
              <a:rPr lang="en-IN" dirty="0"/>
              <a:t>SVM, Random Forest</a:t>
            </a:r>
            <a:endParaRPr dirty="0"/>
          </a:p>
        </p:txBody>
      </p:sp>
      <p:sp>
        <p:nvSpPr>
          <p:cNvPr id="886" name="Google Shape;886;p40"/>
          <p:cNvSpPr txBox="1">
            <a:spLocks noGrp="1"/>
          </p:cNvSpPr>
          <p:nvPr>
            <p:ph type="title" idx="8"/>
          </p:nvPr>
        </p:nvSpPr>
        <p:spPr>
          <a:xfrm>
            <a:off x="4635726" y="2421766"/>
            <a:ext cx="8637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891" name="Google Shape;891;p40"/>
          <p:cNvSpPr txBox="1">
            <a:spLocks noGrp="1"/>
          </p:cNvSpPr>
          <p:nvPr>
            <p:ph type="subTitle" idx="16"/>
          </p:nvPr>
        </p:nvSpPr>
        <p:spPr>
          <a:xfrm>
            <a:off x="1411852" y="1626184"/>
            <a:ext cx="3057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Aft>
                <a:spcPts val="1200"/>
              </a:spcAft>
            </a:pPr>
            <a:r>
              <a:rPr lang="en-IN" dirty="0"/>
              <a:t>Python</a:t>
            </a:r>
            <a:endParaRPr dirty="0"/>
          </a:p>
        </p:txBody>
      </p:sp>
      <p:sp>
        <p:nvSpPr>
          <p:cNvPr id="892" name="Google Shape;892;p40"/>
          <p:cNvSpPr txBox="1">
            <a:spLocks noGrp="1"/>
          </p:cNvSpPr>
          <p:nvPr>
            <p:ph type="subTitle" idx="17"/>
          </p:nvPr>
        </p:nvSpPr>
        <p:spPr>
          <a:xfrm>
            <a:off x="5127497" y="1993950"/>
            <a:ext cx="3057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Aft>
                <a:spcPts val="1200"/>
              </a:spcAft>
            </a:pPr>
            <a:r>
              <a:rPr lang="en-IN" dirty="0"/>
              <a:t>Scikit-learn</a:t>
            </a:r>
            <a:endParaRPr dirty="0"/>
          </a:p>
        </p:txBody>
      </p:sp>
      <p:sp>
        <p:nvSpPr>
          <p:cNvPr id="895" name="Google Shape;895;p40"/>
          <p:cNvSpPr txBox="1">
            <a:spLocks noGrp="1"/>
          </p:cNvSpPr>
          <p:nvPr>
            <p:ph type="subTitle" idx="20"/>
          </p:nvPr>
        </p:nvSpPr>
        <p:spPr>
          <a:xfrm>
            <a:off x="1450676" y="2972510"/>
            <a:ext cx="3057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Aft>
                <a:spcPts val="1200"/>
              </a:spcAft>
            </a:pPr>
            <a:r>
              <a:rPr lang="en-IN" dirty="0"/>
              <a:t>Arduino IDE</a:t>
            </a:r>
            <a:endParaRPr dirty="0"/>
          </a:p>
        </p:txBody>
      </p:sp>
      <p:grpSp>
        <p:nvGrpSpPr>
          <p:cNvPr id="897" name="Google Shape;897;p40"/>
          <p:cNvGrpSpPr/>
          <p:nvPr/>
        </p:nvGrpSpPr>
        <p:grpSpPr>
          <a:xfrm>
            <a:off x="7568599" y="433918"/>
            <a:ext cx="862182" cy="607955"/>
            <a:chOff x="951500" y="172125"/>
            <a:chExt cx="648599" cy="457350"/>
          </a:xfrm>
        </p:grpSpPr>
        <p:sp>
          <p:nvSpPr>
            <p:cNvPr id="898" name="Google Shape;898;p40"/>
            <p:cNvSpPr/>
            <p:nvPr/>
          </p:nvSpPr>
          <p:spPr>
            <a:xfrm>
              <a:off x="951500" y="172125"/>
              <a:ext cx="44400" cy="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40"/>
            <p:cNvSpPr/>
            <p:nvPr/>
          </p:nvSpPr>
          <p:spPr>
            <a:xfrm>
              <a:off x="1102548" y="172200"/>
              <a:ext cx="44400" cy="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40"/>
            <p:cNvSpPr/>
            <p:nvPr/>
          </p:nvSpPr>
          <p:spPr>
            <a:xfrm>
              <a:off x="1253611" y="172200"/>
              <a:ext cx="44400" cy="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40"/>
            <p:cNvSpPr/>
            <p:nvPr/>
          </p:nvSpPr>
          <p:spPr>
            <a:xfrm>
              <a:off x="1404649" y="172200"/>
              <a:ext cx="44400" cy="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40"/>
            <p:cNvSpPr/>
            <p:nvPr/>
          </p:nvSpPr>
          <p:spPr>
            <a:xfrm>
              <a:off x="951500" y="309675"/>
              <a:ext cx="44400" cy="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40"/>
            <p:cNvSpPr/>
            <p:nvPr/>
          </p:nvSpPr>
          <p:spPr>
            <a:xfrm>
              <a:off x="1102548" y="309750"/>
              <a:ext cx="44400" cy="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40"/>
            <p:cNvSpPr/>
            <p:nvPr/>
          </p:nvSpPr>
          <p:spPr>
            <a:xfrm>
              <a:off x="1253611" y="309750"/>
              <a:ext cx="44400" cy="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40"/>
            <p:cNvSpPr/>
            <p:nvPr/>
          </p:nvSpPr>
          <p:spPr>
            <a:xfrm>
              <a:off x="1404649" y="309750"/>
              <a:ext cx="44400" cy="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40"/>
            <p:cNvSpPr/>
            <p:nvPr/>
          </p:nvSpPr>
          <p:spPr>
            <a:xfrm>
              <a:off x="951500" y="447300"/>
              <a:ext cx="44400" cy="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40"/>
            <p:cNvSpPr/>
            <p:nvPr/>
          </p:nvSpPr>
          <p:spPr>
            <a:xfrm>
              <a:off x="1102548" y="447375"/>
              <a:ext cx="44400" cy="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40"/>
            <p:cNvSpPr/>
            <p:nvPr/>
          </p:nvSpPr>
          <p:spPr>
            <a:xfrm>
              <a:off x="1253611" y="447375"/>
              <a:ext cx="44400" cy="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40"/>
            <p:cNvSpPr/>
            <p:nvPr/>
          </p:nvSpPr>
          <p:spPr>
            <a:xfrm>
              <a:off x="1404649" y="447375"/>
              <a:ext cx="44400" cy="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40"/>
            <p:cNvSpPr/>
            <p:nvPr/>
          </p:nvSpPr>
          <p:spPr>
            <a:xfrm>
              <a:off x="951500" y="585000"/>
              <a:ext cx="44400" cy="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40"/>
            <p:cNvSpPr/>
            <p:nvPr/>
          </p:nvSpPr>
          <p:spPr>
            <a:xfrm>
              <a:off x="1102548" y="585075"/>
              <a:ext cx="44400" cy="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40"/>
            <p:cNvSpPr/>
            <p:nvPr/>
          </p:nvSpPr>
          <p:spPr>
            <a:xfrm>
              <a:off x="1253611" y="585075"/>
              <a:ext cx="44400" cy="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40"/>
            <p:cNvSpPr/>
            <p:nvPr/>
          </p:nvSpPr>
          <p:spPr>
            <a:xfrm>
              <a:off x="1404649" y="585075"/>
              <a:ext cx="44400" cy="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40"/>
            <p:cNvSpPr/>
            <p:nvPr/>
          </p:nvSpPr>
          <p:spPr>
            <a:xfrm>
              <a:off x="1555699" y="172200"/>
              <a:ext cx="44400" cy="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40"/>
            <p:cNvSpPr/>
            <p:nvPr/>
          </p:nvSpPr>
          <p:spPr>
            <a:xfrm>
              <a:off x="1555699" y="309750"/>
              <a:ext cx="44400" cy="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40"/>
            <p:cNvSpPr/>
            <p:nvPr/>
          </p:nvSpPr>
          <p:spPr>
            <a:xfrm>
              <a:off x="1555699" y="447375"/>
              <a:ext cx="44400" cy="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40"/>
            <p:cNvSpPr/>
            <p:nvPr/>
          </p:nvSpPr>
          <p:spPr>
            <a:xfrm>
              <a:off x="1555699" y="585075"/>
              <a:ext cx="44400" cy="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7" name="Google Shape;1037;p45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22044" r="24605"/>
          <a:stretch/>
        </p:blipFill>
        <p:spPr>
          <a:xfrm>
            <a:off x="161368" y="522758"/>
            <a:ext cx="3223200" cy="4032600"/>
          </a:xfrm>
          <a:prstGeom prst="rect">
            <a:avLst/>
          </a:prstGeom>
        </p:spPr>
      </p:pic>
      <p:sp>
        <p:nvSpPr>
          <p:cNvPr id="1038" name="Google Shape;1038;p45"/>
          <p:cNvSpPr/>
          <p:nvPr/>
        </p:nvSpPr>
        <p:spPr>
          <a:xfrm>
            <a:off x="3784445" y="1042974"/>
            <a:ext cx="3645900" cy="574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39" name="Google Shape;1039;p45"/>
          <p:cNvSpPr txBox="1">
            <a:spLocks noGrp="1"/>
          </p:cNvSpPr>
          <p:nvPr>
            <p:ph type="title"/>
          </p:nvPr>
        </p:nvSpPr>
        <p:spPr>
          <a:xfrm flipH="1">
            <a:off x="3927918" y="1052536"/>
            <a:ext cx="48255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/>
            <a:r>
              <a:rPr lang="en-IN" dirty="0"/>
              <a:t>Applications</a:t>
            </a:r>
            <a:endParaRPr dirty="0"/>
          </a:p>
        </p:txBody>
      </p:sp>
      <p:grpSp>
        <p:nvGrpSpPr>
          <p:cNvPr id="1045" name="Google Shape;1045;p45"/>
          <p:cNvGrpSpPr/>
          <p:nvPr/>
        </p:nvGrpSpPr>
        <p:grpSpPr>
          <a:xfrm>
            <a:off x="7645075" y="1046175"/>
            <a:ext cx="785700" cy="132000"/>
            <a:chOff x="2561975" y="171900"/>
            <a:chExt cx="785700" cy="132000"/>
          </a:xfrm>
        </p:grpSpPr>
        <p:sp>
          <p:nvSpPr>
            <p:cNvPr id="1046" name="Google Shape;1046;p45"/>
            <p:cNvSpPr/>
            <p:nvPr/>
          </p:nvSpPr>
          <p:spPr>
            <a:xfrm>
              <a:off x="2561975" y="171900"/>
              <a:ext cx="132000" cy="132000"/>
            </a:xfrm>
            <a:prstGeom prst="diamond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45"/>
            <p:cNvSpPr/>
            <p:nvPr/>
          </p:nvSpPr>
          <p:spPr>
            <a:xfrm>
              <a:off x="2779875" y="171900"/>
              <a:ext cx="132000" cy="132000"/>
            </a:xfrm>
            <a:prstGeom prst="diamond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45"/>
            <p:cNvSpPr/>
            <p:nvPr/>
          </p:nvSpPr>
          <p:spPr>
            <a:xfrm>
              <a:off x="2997775" y="171900"/>
              <a:ext cx="132000" cy="132000"/>
            </a:xfrm>
            <a:prstGeom prst="diamond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45"/>
            <p:cNvSpPr/>
            <p:nvPr/>
          </p:nvSpPr>
          <p:spPr>
            <a:xfrm>
              <a:off x="3215675" y="171900"/>
              <a:ext cx="132000" cy="132000"/>
            </a:xfrm>
            <a:prstGeom prst="diamond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Subtitle 3">
            <a:extLst>
              <a:ext uri="{FF2B5EF4-FFF2-40B4-BE49-F238E27FC236}">
                <a16:creationId xmlns:a16="http://schemas.microsoft.com/office/drawing/2014/main" id="{D9B65CDE-00CB-6F9D-81B6-59F7F3CA1EAD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3384569" y="1806479"/>
            <a:ext cx="5566144" cy="2862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Recycling plants for automatic plastic sorting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Food &amp; packaging industry for material verification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Environmental monitoring of plastic pollution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Smart conveyor belts in industrial automation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Waste management systems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5" name="Google Shape;1075;p46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34681" r="12045"/>
          <a:stretch/>
        </p:blipFill>
        <p:spPr>
          <a:xfrm>
            <a:off x="5644322" y="571475"/>
            <a:ext cx="3223200" cy="4032600"/>
          </a:xfrm>
          <a:prstGeom prst="rect">
            <a:avLst/>
          </a:prstGeom>
        </p:spPr>
      </p:pic>
      <p:sp>
        <p:nvSpPr>
          <p:cNvPr id="1076" name="Google Shape;1076;p46"/>
          <p:cNvSpPr/>
          <p:nvPr/>
        </p:nvSpPr>
        <p:spPr>
          <a:xfrm flipH="1">
            <a:off x="1558344" y="813002"/>
            <a:ext cx="3473365" cy="731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7" name="Google Shape;1077;p46"/>
          <p:cNvSpPr txBox="1">
            <a:spLocks noGrp="1"/>
          </p:cNvSpPr>
          <p:nvPr>
            <p:ph type="title"/>
          </p:nvPr>
        </p:nvSpPr>
        <p:spPr>
          <a:xfrm flipH="1">
            <a:off x="1824698" y="813002"/>
            <a:ext cx="3552137" cy="67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IN" dirty="0"/>
              <a:t>Advantages </a:t>
            </a:r>
            <a:endParaRPr dirty="0"/>
          </a:p>
        </p:txBody>
      </p:sp>
      <p:pic>
        <p:nvPicPr>
          <p:cNvPr id="1079" name="Google Shape;1079;p46"/>
          <p:cNvPicPr preferRelativeResize="0"/>
          <p:nvPr/>
        </p:nvPicPr>
        <p:blipFill rotWithShape="1">
          <a:blip r:embed="rId4">
            <a:alphaModFix/>
          </a:blip>
          <a:srcRect l="29912" t="17110" r="33280" b="17683"/>
          <a:stretch/>
        </p:blipFill>
        <p:spPr>
          <a:xfrm>
            <a:off x="155592" y="0"/>
            <a:ext cx="1324310" cy="1319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5" name="Google Shape;1085;p46"/>
          <p:cNvPicPr preferRelativeResize="0"/>
          <p:nvPr/>
        </p:nvPicPr>
        <p:blipFill rotWithShape="1">
          <a:blip r:embed="rId5">
            <a:alphaModFix/>
          </a:blip>
          <a:srcRect l="31413" t="10802" r="36887" b="33368"/>
          <a:stretch/>
        </p:blipFill>
        <p:spPr>
          <a:xfrm>
            <a:off x="8388025" y="2572798"/>
            <a:ext cx="785698" cy="77836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86" name="Google Shape;1086;p46"/>
          <p:cNvGrpSpPr/>
          <p:nvPr/>
        </p:nvGrpSpPr>
        <p:grpSpPr>
          <a:xfrm>
            <a:off x="5337911" y="965496"/>
            <a:ext cx="748116" cy="695365"/>
            <a:chOff x="5104875" y="3210550"/>
            <a:chExt cx="799525" cy="743150"/>
          </a:xfrm>
        </p:grpSpPr>
        <p:sp>
          <p:nvSpPr>
            <p:cNvPr id="1087" name="Google Shape;1087;p46"/>
            <p:cNvSpPr/>
            <p:nvPr/>
          </p:nvSpPr>
          <p:spPr>
            <a:xfrm>
              <a:off x="5266625" y="3220100"/>
              <a:ext cx="244050" cy="248350"/>
            </a:xfrm>
            <a:custGeom>
              <a:avLst/>
              <a:gdLst/>
              <a:ahLst/>
              <a:cxnLst/>
              <a:rect l="l" t="t" r="r" b="b"/>
              <a:pathLst>
                <a:path w="9762" h="9934" extrusionOk="0">
                  <a:moveTo>
                    <a:pt x="5324" y="1"/>
                  </a:moveTo>
                  <a:cubicBezTo>
                    <a:pt x="4236" y="1"/>
                    <a:pt x="3195" y="673"/>
                    <a:pt x="2441" y="1911"/>
                  </a:cubicBezTo>
                  <a:lnTo>
                    <a:pt x="1" y="6200"/>
                  </a:lnTo>
                  <a:lnTo>
                    <a:pt x="6249" y="9934"/>
                  </a:lnTo>
                  <a:lnTo>
                    <a:pt x="9761" y="4314"/>
                  </a:lnTo>
                  <a:cubicBezTo>
                    <a:pt x="9761" y="4314"/>
                    <a:pt x="8911" y="2872"/>
                    <a:pt x="8652" y="2392"/>
                  </a:cubicBezTo>
                  <a:cubicBezTo>
                    <a:pt x="7682" y="756"/>
                    <a:pt x="6477" y="1"/>
                    <a:pt x="53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46"/>
            <p:cNvSpPr/>
            <p:nvPr/>
          </p:nvSpPr>
          <p:spPr>
            <a:xfrm>
              <a:off x="5646500" y="3463800"/>
              <a:ext cx="257900" cy="235725"/>
            </a:xfrm>
            <a:custGeom>
              <a:avLst/>
              <a:gdLst/>
              <a:ahLst/>
              <a:cxnLst/>
              <a:rect l="l" t="t" r="r" b="b"/>
              <a:pathLst>
                <a:path w="10316" h="9429" extrusionOk="0">
                  <a:moveTo>
                    <a:pt x="6397" y="1"/>
                  </a:moveTo>
                  <a:lnTo>
                    <a:pt x="1" y="3513"/>
                  </a:lnTo>
                  <a:lnTo>
                    <a:pt x="3217" y="9428"/>
                  </a:lnTo>
                  <a:cubicBezTo>
                    <a:pt x="3217" y="9428"/>
                    <a:pt x="4807" y="9391"/>
                    <a:pt x="5362" y="9391"/>
                  </a:cubicBezTo>
                  <a:cubicBezTo>
                    <a:pt x="9022" y="9317"/>
                    <a:pt x="10316" y="6877"/>
                    <a:pt x="8874" y="4289"/>
                  </a:cubicBezTo>
                  <a:lnTo>
                    <a:pt x="63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46"/>
            <p:cNvSpPr/>
            <p:nvPr/>
          </p:nvSpPr>
          <p:spPr>
            <a:xfrm>
              <a:off x="5420050" y="3210550"/>
              <a:ext cx="372525" cy="242200"/>
            </a:xfrm>
            <a:custGeom>
              <a:avLst/>
              <a:gdLst/>
              <a:ahLst/>
              <a:cxnLst/>
              <a:rect l="l" t="t" r="r" b="b"/>
              <a:pathLst>
                <a:path w="14901" h="9688" extrusionOk="0">
                  <a:moveTo>
                    <a:pt x="1" y="1"/>
                  </a:moveTo>
                  <a:cubicBezTo>
                    <a:pt x="1776" y="334"/>
                    <a:pt x="2700" y="1628"/>
                    <a:pt x="2922" y="2182"/>
                  </a:cubicBezTo>
                  <a:lnTo>
                    <a:pt x="6212" y="8245"/>
                  </a:lnTo>
                  <a:lnTo>
                    <a:pt x="4142" y="9354"/>
                  </a:lnTo>
                  <a:lnTo>
                    <a:pt x="11462" y="9687"/>
                  </a:lnTo>
                  <a:lnTo>
                    <a:pt x="14900" y="3661"/>
                  </a:lnTo>
                  <a:lnTo>
                    <a:pt x="12719" y="4807"/>
                  </a:lnTo>
                  <a:lnTo>
                    <a:pt x="11055" y="1812"/>
                  </a:lnTo>
                  <a:cubicBezTo>
                    <a:pt x="10131" y="555"/>
                    <a:pt x="9946" y="1"/>
                    <a:pt x="53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46"/>
            <p:cNvSpPr/>
            <p:nvPr/>
          </p:nvSpPr>
          <p:spPr>
            <a:xfrm>
              <a:off x="5516175" y="3648650"/>
              <a:ext cx="353100" cy="305050"/>
            </a:xfrm>
            <a:custGeom>
              <a:avLst/>
              <a:gdLst/>
              <a:ahLst/>
              <a:cxnLst/>
              <a:rect l="l" t="t" r="r" b="b"/>
              <a:pathLst>
                <a:path w="14124" h="12202" extrusionOk="0">
                  <a:moveTo>
                    <a:pt x="3994" y="1"/>
                  </a:moveTo>
                  <a:lnTo>
                    <a:pt x="1" y="6249"/>
                  </a:lnTo>
                  <a:lnTo>
                    <a:pt x="3513" y="12201"/>
                  </a:lnTo>
                  <a:lnTo>
                    <a:pt x="3624" y="9761"/>
                  </a:lnTo>
                  <a:lnTo>
                    <a:pt x="7062" y="9798"/>
                  </a:lnTo>
                  <a:cubicBezTo>
                    <a:pt x="8652" y="9613"/>
                    <a:pt x="9170" y="9761"/>
                    <a:pt x="11425" y="5805"/>
                  </a:cubicBezTo>
                  <a:lnTo>
                    <a:pt x="14124" y="1110"/>
                  </a:lnTo>
                  <a:lnTo>
                    <a:pt x="14087" y="1110"/>
                  </a:lnTo>
                  <a:cubicBezTo>
                    <a:pt x="13082" y="2276"/>
                    <a:pt x="11794" y="2449"/>
                    <a:pt x="11068" y="2449"/>
                  </a:cubicBezTo>
                  <a:cubicBezTo>
                    <a:pt x="10965" y="2449"/>
                    <a:pt x="10874" y="2446"/>
                    <a:pt x="10796" y="2441"/>
                  </a:cubicBezTo>
                  <a:lnTo>
                    <a:pt x="3994" y="2441"/>
                  </a:lnTo>
                  <a:lnTo>
                    <a:pt x="39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46"/>
            <p:cNvSpPr/>
            <p:nvPr/>
          </p:nvSpPr>
          <p:spPr>
            <a:xfrm>
              <a:off x="5104875" y="3456425"/>
              <a:ext cx="293950" cy="242175"/>
            </a:xfrm>
            <a:custGeom>
              <a:avLst/>
              <a:gdLst/>
              <a:ahLst/>
              <a:cxnLst/>
              <a:rect l="l" t="t" r="r" b="b"/>
              <a:pathLst>
                <a:path w="11758" h="9687" extrusionOk="0">
                  <a:moveTo>
                    <a:pt x="8319" y="0"/>
                  </a:moveTo>
                  <a:lnTo>
                    <a:pt x="1406" y="74"/>
                  </a:lnTo>
                  <a:lnTo>
                    <a:pt x="3476" y="1368"/>
                  </a:lnTo>
                  <a:lnTo>
                    <a:pt x="1702" y="4326"/>
                  </a:lnTo>
                  <a:cubicBezTo>
                    <a:pt x="1" y="7394"/>
                    <a:pt x="2700" y="9686"/>
                    <a:pt x="5694" y="9686"/>
                  </a:cubicBezTo>
                  <a:lnTo>
                    <a:pt x="7025" y="9686"/>
                  </a:lnTo>
                  <a:lnTo>
                    <a:pt x="9724" y="5287"/>
                  </a:lnTo>
                  <a:lnTo>
                    <a:pt x="11758" y="6544"/>
                  </a:lnTo>
                  <a:lnTo>
                    <a:pt x="831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46"/>
            <p:cNvSpPr/>
            <p:nvPr/>
          </p:nvSpPr>
          <p:spPr>
            <a:xfrm>
              <a:off x="5146475" y="3669925"/>
              <a:ext cx="327225" cy="226475"/>
            </a:xfrm>
            <a:custGeom>
              <a:avLst/>
              <a:gdLst/>
              <a:ahLst/>
              <a:cxnLst/>
              <a:rect l="l" t="t" r="r" b="b"/>
              <a:pathLst>
                <a:path w="13089" h="9059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1"/>
                    <a:pt x="2884" y="5287"/>
                    <a:pt x="3735" y="7062"/>
                  </a:cubicBezTo>
                  <a:cubicBezTo>
                    <a:pt x="4770" y="9058"/>
                    <a:pt x="6877" y="9058"/>
                    <a:pt x="6877" y="9058"/>
                  </a:cubicBezTo>
                  <a:lnTo>
                    <a:pt x="12977" y="9058"/>
                  </a:lnTo>
                  <a:lnTo>
                    <a:pt x="13088" y="1590"/>
                  </a:lnTo>
                  <a:lnTo>
                    <a:pt x="13088" y="1590"/>
                  </a:lnTo>
                  <a:cubicBezTo>
                    <a:pt x="13088" y="1590"/>
                    <a:pt x="11012" y="1630"/>
                    <a:pt x="8489" y="1630"/>
                  </a:cubicBezTo>
                  <a:cubicBezTo>
                    <a:pt x="6806" y="1630"/>
                    <a:pt x="4925" y="1612"/>
                    <a:pt x="3328" y="1553"/>
                  </a:cubicBezTo>
                  <a:cubicBezTo>
                    <a:pt x="1036" y="1516"/>
                    <a:pt x="1" y="1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Subtitle 1">
            <a:extLst>
              <a:ext uri="{FF2B5EF4-FFF2-40B4-BE49-F238E27FC236}">
                <a16:creationId xmlns:a16="http://schemas.microsoft.com/office/drawing/2014/main" id="{241F14B9-724D-6E48-F65F-47C4A7822C13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345548" y="1745175"/>
            <a:ext cx="5221243" cy="25853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Non-contact and non-destructive detection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Works in harsh environments (dusty, dirty, low light)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Real-time detection possible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Low-cost (ESP32 based)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Scalable to industrial applications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6" name="Google Shape;1266;p53"/>
          <p:cNvSpPr/>
          <p:nvPr/>
        </p:nvSpPr>
        <p:spPr>
          <a:xfrm>
            <a:off x="4648425" y="372200"/>
            <a:ext cx="3956100" cy="731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7" name="Google Shape;1267;p53"/>
          <p:cNvSpPr txBox="1">
            <a:spLocks noGrp="1"/>
          </p:cNvSpPr>
          <p:nvPr>
            <p:ph type="title"/>
          </p:nvPr>
        </p:nvSpPr>
        <p:spPr>
          <a:xfrm>
            <a:off x="725550" y="401925"/>
            <a:ext cx="7692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IN" dirty="0"/>
              <a:t>Conclusion</a:t>
            </a:r>
            <a:endParaRPr dirty="0"/>
          </a:p>
        </p:txBody>
      </p:sp>
      <p:pic>
        <p:nvPicPr>
          <p:cNvPr id="1276" name="Google Shape;1276;p53"/>
          <p:cNvPicPr preferRelativeResize="0">
            <a:picLocks noGrp="1"/>
          </p:cNvPicPr>
          <p:nvPr>
            <p:ph type="pic" idx="9"/>
          </p:nvPr>
        </p:nvPicPr>
        <p:blipFill rotWithShape="1">
          <a:blip r:embed="rId3">
            <a:alphaModFix/>
          </a:blip>
          <a:srcRect l="32157" r="14557"/>
          <a:stretch/>
        </p:blipFill>
        <p:spPr>
          <a:xfrm>
            <a:off x="276297" y="571475"/>
            <a:ext cx="3223200" cy="4032600"/>
          </a:xfrm>
          <a:prstGeom prst="rect">
            <a:avLst/>
          </a:prstGeom>
        </p:spPr>
      </p:pic>
      <p:pic>
        <p:nvPicPr>
          <p:cNvPr id="1277" name="Google Shape;1277;p53"/>
          <p:cNvPicPr preferRelativeResize="0"/>
          <p:nvPr/>
        </p:nvPicPr>
        <p:blipFill rotWithShape="1">
          <a:blip r:embed="rId4">
            <a:alphaModFix/>
          </a:blip>
          <a:srcRect l="29912" t="17110" r="33280" b="17683"/>
          <a:stretch/>
        </p:blipFill>
        <p:spPr>
          <a:xfrm>
            <a:off x="5550995" y="4249125"/>
            <a:ext cx="1324310" cy="13197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78" name="Google Shape;1278;p53"/>
          <p:cNvGrpSpPr/>
          <p:nvPr/>
        </p:nvGrpSpPr>
        <p:grpSpPr>
          <a:xfrm>
            <a:off x="7818825" y="1316388"/>
            <a:ext cx="785700" cy="132000"/>
            <a:chOff x="2561975" y="171900"/>
            <a:chExt cx="785700" cy="132000"/>
          </a:xfrm>
        </p:grpSpPr>
        <p:sp>
          <p:nvSpPr>
            <p:cNvPr id="1279" name="Google Shape;1279;p53"/>
            <p:cNvSpPr/>
            <p:nvPr/>
          </p:nvSpPr>
          <p:spPr>
            <a:xfrm>
              <a:off x="2561975" y="171900"/>
              <a:ext cx="132000" cy="132000"/>
            </a:xfrm>
            <a:prstGeom prst="diamond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53"/>
            <p:cNvSpPr/>
            <p:nvPr/>
          </p:nvSpPr>
          <p:spPr>
            <a:xfrm>
              <a:off x="2779875" y="171900"/>
              <a:ext cx="132000" cy="132000"/>
            </a:xfrm>
            <a:prstGeom prst="diamond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53"/>
            <p:cNvSpPr/>
            <p:nvPr/>
          </p:nvSpPr>
          <p:spPr>
            <a:xfrm>
              <a:off x="2997775" y="171900"/>
              <a:ext cx="132000" cy="132000"/>
            </a:xfrm>
            <a:prstGeom prst="diamond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53"/>
            <p:cNvSpPr/>
            <p:nvPr/>
          </p:nvSpPr>
          <p:spPr>
            <a:xfrm>
              <a:off x="3215675" y="171900"/>
              <a:ext cx="132000" cy="132000"/>
            </a:xfrm>
            <a:prstGeom prst="diamond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83" name="Google Shape;1283;p53"/>
          <p:cNvPicPr preferRelativeResize="0"/>
          <p:nvPr/>
        </p:nvPicPr>
        <p:blipFill rotWithShape="1">
          <a:blip r:embed="rId5">
            <a:alphaModFix/>
          </a:blip>
          <a:srcRect l="31413" t="10802" r="36887" b="33368"/>
          <a:stretch/>
        </p:blipFill>
        <p:spPr>
          <a:xfrm>
            <a:off x="-35675" y="2198598"/>
            <a:ext cx="785698" cy="77836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84" name="Google Shape;1284;p53"/>
          <p:cNvGrpSpPr/>
          <p:nvPr/>
        </p:nvGrpSpPr>
        <p:grpSpPr>
          <a:xfrm>
            <a:off x="529712" y="316725"/>
            <a:ext cx="862182" cy="425110"/>
            <a:chOff x="951500" y="309675"/>
            <a:chExt cx="648599" cy="319800"/>
          </a:xfrm>
        </p:grpSpPr>
        <p:sp>
          <p:nvSpPr>
            <p:cNvPr id="1285" name="Google Shape;1285;p53"/>
            <p:cNvSpPr/>
            <p:nvPr/>
          </p:nvSpPr>
          <p:spPr>
            <a:xfrm>
              <a:off x="951500" y="309675"/>
              <a:ext cx="44400" cy="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53"/>
            <p:cNvSpPr/>
            <p:nvPr/>
          </p:nvSpPr>
          <p:spPr>
            <a:xfrm>
              <a:off x="1102548" y="309750"/>
              <a:ext cx="44400" cy="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53"/>
            <p:cNvSpPr/>
            <p:nvPr/>
          </p:nvSpPr>
          <p:spPr>
            <a:xfrm>
              <a:off x="1253611" y="309750"/>
              <a:ext cx="44400" cy="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53"/>
            <p:cNvSpPr/>
            <p:nvPr/>
          </p:nvSpPr>
          <p:spPr>
            <a:xfrm>
              <a:off x="1404649" y="309750"/>
              <a:ext cx="44400" cy="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53"/>
            <p:cNvSpPr/>
            <p:nvPr/>
          </p:nvSpPr>
          <p:spPr>
            <a:xfrm>
              <a:off x="951500" y="447300"/>
              <a:ext cx="44400" cy="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53"/>
            <p:cNvSpPr/>
            <p:nvPr/>
          </p:nvSpPr>
          <p:spPr>
            <a:xfrm>
              <a:off x="1102548" y="447375"/>
              <a:ext cx="44400" cy="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53"/>
            <p:cNvSpPr/>
            <p:nvPr/>
          </p:nvSpPr>
          <p:spPr>
            <a:xfrm>
              <a:off x="1253611" y="447375"/>
              <a:ext cx="44400" cy="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53"/>
            <p:cNvSpPr/>
            <p:nvPr/>
          </p:nvSpPr>
          <p:spPr>
            <a:xfrm>
              <a:off x="1404649" y="447375"/>
              <a:ext cx="44400" cy="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53"/>
            <p:cNvSpPr/>
            <p:nvPr/>
          </p:nvSpPr>
          <p:spPr>
            <a:xfrm>
              <a:off x="951500" y="585000"/>
              <a:ext cx="44400" cy="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53"/>
            <p:cNvSpPr/>
            <p:nvPr/>
          </p:nvSpPr>
          <p:spPr>
            <a:xfrm>
              <a:off x="1102548" y="585075"/>
              <a:ext cx="44400" cy="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53"/>
            <p:cNvSpPr/>
            <p:nvPr/>
          </p:nvSpPr>
          <p:spPr>
            <a:xfrm>
              <a:off x="1253611" y="585075"/>
              <a:ext cx="44400" cy="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53"/>
            <p:cNvSpPr/>
            <p:nvPr/>
          </p:nvSpPr>
          <p:spPr>
            <a:xfrm>
              <a:off x="1404649" y="585075"/>
              <a:ext cx="44400" cy="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53"/>
            <p:cNvSpPr/>
            <p:nvPr/>
          </p:nvSpPr>
          <p:spPr>
            <a:xfrm>
              <a:off x="1555699" y="309750"/>
              <a:ext cx="44400" cy="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53"/>
            <p:cNvSpPr/>
            <p:nvPr/>
          </p:nvSpPr>
          <p:spPr>
            <a:xfrm>
              <a:off x="1555699" y="447375"/>
              <a:ext cx="44400" cy="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53"/>
            <p:cNvSpPr/>
            <p:nvPr/>
          </p:nvSpPr>
          <p:spPr>
            <a:xfrm>
              <a:off x="1555699" y="585075"/>
              <a:ext cx="44400" cy="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Rectangle 1">
            <a:extLst>
              <a:ext uri="{FF2B5EF4-FFF2-40B4-BE49-F238E27FC236}">
                <a16:creationId xmlns:a16="http://schemas.microsoft.com/office/drawing/2014/main" id="{17D78CA5-F4E8-FF6B-D275-34BF9405CBEB}"/>
              </a:ext>
            </a:extLst>
          </p:cNvPr>
          <p:cNvSpPr>
            <a:spLocks noGrp="1" noChangeArrowheads="1"/>
          </p:cNvSpPr>
          <p:nvPr>
            <p:ph type="subTitle" idx="7"/>
          </p:nvPr>
        </p:nvSpPr>
        <p:spPr bwMode="auto">
          <a:xfrm>
            <a:off x="3811469" y="1382388"/>
            <a:ext cx="5061508" cy="313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RF + ML enables reliable plastic detection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System is efficient, accurate, and low-cost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Can be integrated into industrial sorting systems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Offers potential for smart waste management solutions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62"/>
          <p:cNvSpPr/>
          <p:nvPr/>
        </p:nvSpPr>
        <p:spPr>
          <a:xfrm>
            <a:off x="5709189" y="2483383"/>
            <a:ext cx="2125911" cy="607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5" name="Google Shape;1705;p62"/>
          <p:cNvSpPr/>
          <p:nvPr/>
        </p:nvSpPr>
        <p:spPr>
          <a:xfrm>
            <a:off x="4675560" y="1742939"/>
            <a:ext cx="3159539" cy="7404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6" name="Google Shape;1706;p62"/>
          <p:cNvSpPr txBox="1">
            <a:spLocks noGrp="1"/>
          </p:cNvSpPr>
          <p:nvPr>
            <p:ph type="title"/>
          </p:nvPr>
        </p:nvSpPr>
        <p:spPr>
          <a:xfrm>
            <a:off x="4497900" y="1610294"/>
            <a:ext cx="3337200" cy="166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4800" dirty="0"/>
              <a:t>THANK YOU</a:t>
            </a:r>
            <a:endParaRPr sz="4800" dirty="0"/>
          </a:p>
        </p:txBody>
      </p:sp>
      <p:pic>
        <p:nvPicPr>
          <p:cNvPr id="1708" name="Google Shape;1708;p62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23354" r="23360"/>
          <a:stretch/>
        </p:blipFill>
        <p:spPr>
          <a:xfrm flipH="1">
            <a:off x="266600" y="571475"/>
            <a:ext cx="3223200" cy="4032600"/>
          </a:xfrm>
          <a:prstGeom prst="rect">
            <a:avLst/>
          </a:prstGeom>
        </p:spPr>
      </p:pic>
      <p:grpSp>
        <p:nvGrpSpPr>
          <p:cNvPr id="1709" name="Google Shape;1709;p62"/>
          <p:cNvGrpSpPr/>
          <p:nvPr/>
        </p:nvGrpSpPr>
        <p:grpSpPr>
          <a:xfrm>
            <a:off x="1325225" y="391713"/>
            <a:ext cx="1105950" cy="368700"/>
            <a:chOff x="1123925" y="4067450"/>
            <a:chExt cx="1105950" cy="368700"/>
          </a:xfrm>
        </p:grpSpPr>
        <p:sp>
          <p:nvSpPr>
            <p:cNvPr id="1710" name="Google Shape;1710;p62"/>
            <p:cNvSpPr/>
            <p:nvPr/>
          </p:nvSpPr>
          <p:spPr>
            <a:xfrm>
              <a:off x="1123925" y="4067450"/>
              <a:ext cx="368700" cy="3687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62"/>
            <p:cNvSpPr/>
            <p:nvPr/>
          </p:nvSpPr>
          <p:spPr>
            <a:xfrm>
              <a:off x="1492550" y="4067450"/>
              <a:ext cx="368700" cy="3687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62"/>
            <p:cNvSpPr/>
            <p:nvPr/>
          </p:nvSpPr>
          <p:spPr>
            <a:xfrm>
              <a:off x="1861175" y="4067450"/>
              <a:ext cx="368700" cy="3687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13" name="Google Shape;1713;p62"/>
          <p:cNvGrpSpPr/>
          <p:nvPr/>
        </p:nvGrpSpPr>
        <p:grpSpPr>
          <a:xfrm>
            <a:off x="5816600" y="672988"/>
            <a:ext cx="785700" cy="132000"/>
            <a:chOff x="2561975" y="171900"/>
            <a:chExt cx="785700" cy="132000"/>
          </a:xfrm>
        </p:grpSpPr>
        <p:sp>
          <p:nvSpPr>
            <p:cNvPr id="1714" name="Google Shape;1714;p62"/>
            <p:cNvSpPr/>
            <p:nvPr/>
          </p:nvSpPr>
          <p:spPr>
            <a:xfrm>
              <a:off x="2561975" y="171900"/>
              <a:ext cx="132000" cy="132000"/>
            </a:xfrm>
            <a:prstGeom prst="diamond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62"/>
            <p:cNvSpPr/>
            <p:nvPr/>
          </p:nvSpPr>
          <p:spPr>
            <a:xfrm>
              <a:off x="2779875" y="171900"/>
              <a:ext cx="132000" cy="132000"/>
            </a:xfrm>
            <a:prstGeom prst="diamond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62"/>
            <p:cNvSpPr/>
            <p:nvPr/>
          </p:nvSpPr>
          <p:spPr>
            <a:xfrm>
              <a:off x="2997775" y="171900"/>
              <a:ext cx="132000" cy="132000"/>
            </a:xfrm>
            <a:prstGeom prst="diamond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62"/>
            <p:cNvSpPr/>
            <p:nvPr/>
          </p:nvSpPr>
          <p:spPr>
            <a:xfrm>
              <a:off x="3215675" y="171900"/>
              <a:ext cx="132000" cy="132000"/>
            </a:xfrm>
            <a:prstGeom prst="diamond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p39"/>
          <p:cNvSpPr/>
          <p:nvPr/>
        </p:nvSpPr>
        <p:spPr>
          <a:xfrm>
            <a:off x="529700" y="401925"/>
            <a:ext cx="4042200" cy="731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35" name="Google Shape;835;p39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46714"/>
          <a:stretch/>
        </p:blipFill>
        <p:spPr>
          <a:xfrm>
            <a:off x="6705700" y="1185905"/>
            <a:ext cx="2179482" cy="2771690"/>
          </a:xfrm>
          <a:prstGeom prst="rect">
            <a:avLst/>
          </a:prstGeom>
        </p:spPr>
      </p:pic>
      <p:grpSp>
        <p:nvGrpSpPr>
          <p:cNvPr id="839" name="Google Shape;839;p39"/>
          <p:cNvGrpSpPr/>
          <p:nvPr/>
        </p:nvGrpSpPr>
        <p:grpSpPr>
          <a:xfrm>
            <a:off x="7962884" y="873982"/>
            <a:ext cx="862182" cy="607955"/>
            <a:chOff x="951500" y="172125"/>
            <a:chExt cx="648599" cy="457350"/>
          </a:xfrm>
        </p:grpSpPr>
        <p:sp>
          <p:nvSpPr>
            <p:cNvPr id="840" name="Google Shape;840;p39"/>
            <p:cNvSpPr/>
            <p:nvPr/>
          </p:nvSpPr>
          <p:spPr>
            <a:xfrm>
              <a:off x="951500" y="172125"/>
              <a:ext cx="44400" cy="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39"/>
            <p:cNvSpPr/>
            <p:nvPr/>
          </p:nvSpPr>
          <p:spPr>
            <a:xfrm>
              <a:off x="1102548" y="172200"/>
              <a:ext cx="44400" cy="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39"/>
            <p:cNvSpPr/>
            <p:nvPr/>
          </p:nvSpPr>
          <p:spPr>
            <a:xfrm>
              <a:off x="1253611" y="172200"/>
              <a:ext cx="44400" cy="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39"/>
            <p:cNvSpPr/>
            <p:nvPr/>
          </p:nvSpPr>
          <p:spPr>
            <a:xfrm>
              <a:off x="1404649" y="172200"/>
              <a:ext cx="44400" cy="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39"/>
            <p:cNvSpPr/>
            <p:nvPr/>
          </p:nvSpPr>
          <p:spPr>
            <a:xfrm>
              <a:off x="951500" y="309675"/>
              <a:ext cx="44400" cy="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39"/>
            <p:cNvSpPr/>
            <p:nvPr/>
          </p:nvSpPr>
          <p:spPr>
            <a:xfrm>
              <a:off x="1102548" y="309750"/>
              <a:ext cx="44400" cy="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39"/>
            <p:cNvSpPr/>
            <p:nvPr/>
          </p:nvSpPr>
          <p:spPr>
            <a:xfrm>
              <a:off x="1253611" y="309750"/>
              <a:ext cx="44400" cy="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39"/>
            <p:cNvSpPr/>
            <p:nvPr/>
          </p:nvSpPr>
          <p:spPr>
            <a:xfrm>
              <a:off x="1404649" y="309750"/>
              <a:ext cx="44400" cy="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48" name="Google Shape;848;p39"/>
            <p:cNvSpPr/>
            <p:nvPr/>
          </p:nvSpPr>
          <p:spPr>
            <a:xfrm>
              <a:off x="951500" y="447300"/>
              <a:ext cx="44400" cy="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39"/>
            <p:cNvSpPr/>
            <p:nvPr/>
          </p:nvSpPr>
          <p:spPr>
            <a:xfrm>
              <a:off x="1102548" y="447375"/>
              <a:ext cx="44400" cy="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39"/>
            <p:cNvSpPr/>
            <p:nvPr/>
          </p:nvSpPr>
          <p:spPr>
            <a:xfrm>
              <a:off x="1253611" y="447375"/>
              <a:ext cx="44400" cy="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51" name="Google Shape;851;p39"/>
            <p:cNvSpPr/>
            <p:nvPr/>
          </p:nvSpPr>
          <p:spPr>
            <a:xfrm>
              <a:off x="1404649" y="447375"/>
              <a:ext cx="44400" cy="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39"/>
            <p:cNvSpPr/>
            <p:nvPr/>
          </p:nvSpPr>
          <p:spPr>
            <a:xfrm>
              <a:off x="951500" y="585000"/>
              <a:ext cx="44400" cy="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39"/>
            <p:cNvSpPr/>
            <p:nvPr/>
          </p:nvSpPr>
          <p:spPr>
            <a:xfrm>
              <a:off x="1102548" y="585075"/>
              <a:ext cx="44400" cy="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39"/>
            <p:cNvSpPr/>
            <p:nvPr/>
          </p:nvSpPr>
          <p:spPr>
            <a:xfrm>
              <a:off x="1253611" y="585075"/>
              <a:ext cx="44400" cy="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39"/>
            <p:cNvSpPr/>
            <p:nvPr/>
          </p:nvSpPr>
          <p:spPr>
            <a:xfrm>
              <a:off x="1404649" y="585075"/>
              <a:ext cx="44400" cy="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39"/>
            <p:cNvSpPr/>
            <p:nvPr/>
          </p:nvSpPr>
          <p:spPr>
            <a:xfrm>
              <a:off x="1555699" y="172200"/>
              <a:ext cx="44400" cy="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39"/>
            <p:cNvSpPr/>
            <p:nvPr/>
          </p:nvSpPr>
          <p:spPr>
            <a:xfrm>
              <a:off x="1555699" y="309750"/>
              <a:ext cx="44400" cy="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39"/>
            <p:cNvSpPr/>
            <p:nvPr/>
          </p:nvSpPr>
          <p:spPr>
            <a:xfrm>
              <a:off x="1555699" y="447375"/>
              <a:ext cx="44400" cy="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39"/>
            <p:cNvSpPr/>
            <p:nvPr/>
          </p:nvSpPr>
          <p:spPr>
            <a:xfrm>
              <a:off x="1555699" y="585075"/>
              <a:ext cx="44400" cy="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65" name="Google Shape;865;p39"/>
          <p:cNvPicPr preferRelativeResize="0"/>
          <p:nvPr/>
        </p:nvPicPr>
        <p:blipFill rotWithShape="1">
          <a:blip r:embed="rId4">
            <a:alphaModFix/>
          </a:blip>
          <a:srcRect l="31413" t="10802" r="36887" b="33368"/>
          <a:stretch/>
        </p:blipFill>
        <p:spPr>
          <a:xfrm>
            <a:off x="8393975" y="2182573"/>
            <a:ext cx="785698" cy="77836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66" name="Google Shape;866;p39"/>
          <p:cNvGrpSpPr/>
          <p:nvPr/>
        </p:nvGrpSpPr>
        <p:grpSpPr>
          <a:xfrm>
            <a:off x="6765934" y="1316819"/>
            <a:ext cx="748116" cy="695365"/>
            <a:chOff x="5104875" y="3210550"/>
            <a:chExt cx="799525" cy="743150"/>
          </a:xfrm>
        </p:grpSpPr>
        <p:sp>
          <p:nvSpPr>
            <p:cNvPr id="867" name="Google Shape;867;p39"/>
            <p:cNvSpPr/>
            <p:nvPr/>
          </p:nvSpPr>
          <p:spPr>
            <a:xfrm>
              <a:off x="5266625" y="3220100"/>
              <a:ext cx="244050" cy="248350"/>
            </a:xfrm>
            <a:custGeom>
              <a:avLst/>
              <a:gdLst/>
              <a:ahLst/>
              <a:cxnLst/>
              <a:rect l="l" t="t" r="r" b="b"/>
              <a:pathLst>
                <a:path w="9762" h="9934" extrusionOk="0">
                  <a:moveTo>
                    <a:pt x="5324" y="1"/>
                  </a:moveTo>
                  <a:cubicBezTo>
                    <a:pt x="4236" y="1"/>
                    <a:pt x="3195" y="673"/>
                    <a:pt x="2441" y="1911"/>
                  </a:cubicBezTo>
                  <a:lnTo>
                    <a:pt x="1" y="6200"/>
                  </a:lnTo>
                  <a:lnTo>
                    <a:pt x="6249" y="9934"/>
                  </a:lnTo>
                  <a:lnTo>
                    <a:pt x="9761" y="4314"/>
                  </a:lnTo>
                  <a:cubicBezTo>
                    <a:pt x="9761" y="4314"/>
                    <a:pt x="8911" y="2872"/>
                    <a:pt x="8652" y="2392"/>
                  </a:cubicBezTo>
                  <a:cubicBezTo>
                    <a:pt x="7682" y="756"/>
                    <a:pt x="6477" y="1"/>
                    <a:pt x="53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39"/>
            <p:cNvSpPr/>
            <p:nvPr/>
          </p:nvSpPr>
          <p:spPr>
            <a:xfrm>
              <a:off x="5646500" y="3463800"/>
              <a:ext cx="257900" cy="235725"/>
            </a:xfrm>
            <a:custGeom>
              <a:avLst/>
              <a:gdLst/>
              <a:ahLst/>
              <a:cxnLst/>
              <a:rect l="l" t="t" r="r" b="b"/>
              <a:pathLst>
                <a:path w="10316" h="9429" extrusionOk="0">
                  <a:moveTo>
                    <a:pt x="6397" y="1"/>
                  </a:moveTo>
                  <a:lnTo>
                    <a:pt x="1" y="3513"/>
                  </a:lnTo>
                  <a:lnTo>
                    <a:pt x="3217" y="9428"/>
                  </a:lnTo>
                  <a:cubicBezTo>
                    <a:pt x="3217" y="9428"/>
                    <a:pt x="4807" y="9391"/>
                    <a:pt x="5362" y="9391"/>
                  </a:cubicBezTo>
                  <a:cubicBezTo>
                    <a:pt x="9022" y="9317"/>
                    <a:pt x="10316" y="6877"/>
                    <a:pt x="8874" y="4289"/>
                  </a:cubicBezTo>
                  <a:lnTo>
                    <a:pt x="63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39"/>
            <p:cNvSpPr/>
            <p:nvPr/>
          </p:nvSpPr>
          <p:spPr>
            <a:xfrm>
              <a:off x="5420050" y="3210550"/>
              <a:ext cx="372525" cy="242200"/>
            </a:xfrm>
            <a:custGeom>
              <a:avLst/>
              <a:gdLst/>
              <a:ahLst/>
              <a:cxnLst/>
              <a:rect l="l" t="t" r="r" b="b"/>
              <a:pathLst>
                <a:path w="14901" h="9688" extrusionOk="0">
                  <a:moveTo>
                    <a:pt x="1" y="1"/>
                  </a:moveTo>
                  <a:cubicBezTo>
                    <a:pt x="1776" y="334"/>
                    <a:pt x="2700" y="1628"/>
                    <a:pt x="2922" y="2182"/>
                  </a:cubicBezTo>
                  <a:lnTo>
                    <a:pt x="6212" y="8245"/>
                  </a:lnTo>
                  <a:lnTo>
                    <a:pt x="4142" y="9354"/>
                  </a:lnTo>
                  <a:lnTo>
                    <a:pt x="11462" y="9687"/>
                  </a:lnTo>
                  <a:lnTo>
                    <a:pt x="14900" y="3661"/>
                  </a:lnTo>
                  <a:lnTo>
                    <a:pt x="12719" y="4807"/>
                  </a:lnTo>
                  <a:lnTo>
                    <a:pt x="11055" y="1812"/>
                  </a:lnTo>
                  <a:cubicBezTo>
                    <a:pt x="10131" y="555"/>
                    <a:pt x="9946" y="1"/>
                    <a:pt x="53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39"/>
            <p:cNvSpPr/>
            <p:nvPr/>
          </p:nvSpPr>
          <p:spPr>
            <a:xfrm>
              <a:off x="5516175" y="3648650"/>
              <a:ext cx="353100" cy="305050"/>
            </a:xfrm>
            <a:custGeom>
              <a:avLst/>
              <a:gdLst/>
              <a:ahLst/>
              <a:cxnLst/>
              <a:rect l="l" t="t" r="r" b="b"/>
              <a:pathLst>
                <a:path w="14124" h="12202" extrusionOk="0">
                  <a:moveTo>
                    <a:pt x="3994" y="1"/>
                  </a:moveTo>
                  <a:lnTo>
                    <a:pt x="1" y="6249"/>
                  </a:lnTo>
                  <a:lnTo>
                    <a:pt x="3513" y="12201"/>
                  </a:lnTo>
                  <a:lnTo>
                    <a:pt x="3624" y="9761"/>
                  </a:lnTo>
                  <a:lnTo>
                    <a:pt x="7062" y="9798"/>
                  </a:lnTo>
                  <a:cubicBezTo>
                    <a:pt x="8652" y="9613"/>
                    <a:pt x="9170" y="9761"/>
                    <a:pt x="11425" y="5805"/>
                  </a:cubicBezTo>
                  <a:lnTo>
                    <a:pt x="14124" y="1110"/>
                  </a:lnTo>
                  <a:lnTo>
                    <a:pt x="14087" y="1110"/>
                  </a:lnTo>
                  <a:cubicBezTo>
                    <a:pt x="13082" y="2276"/>
                    <a:pt x="11794" y="2449"/>
                    <a:pt x="11068" y="2449"/>
                  </a:cubicBezTo>
                  <a:cubicBezTo>
                    <a:pt x="10965" y="2449"/>
                    <a:pt x="10874" y="2446"/>
                    <a:pt x="10796" y="2441"/>
                  </a:cubicBezTo>
                  <a:lnTo>
                    <a:pt x="3994" y="2441"/>
                  </a:lnTo>
                  <a:lnTo>
                    <a:pt x="39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39"/>
            <p:cNvSpPr/>
            <p:nvPr/>
          </p:nvSpPr>
          <p:spPr>
            <a:xfrm>
              <a:off x="5104875" y="3456425"/>
              <a:ext cx="293950" cy="242175"/>
            </a:xfrm>
            <a:custGeom>
              <a:avLst/>
              <a:gdLst/>
              <a:ahLst/>
              <a:cxnLst/>
              <a:rect l="l" t="t" r="r" b="b"/>
              <a:pathLst>
                <a:path w="11758" h="9687" extrusionOk="0">
                  <a:moveTo>
                    <a:pt x="8319" y="0"/>
                  </a:moveTo>
                  <a:lnTo>
                    <a:pt x="1406" y="74"/>
                  </a:lnTo>
                  <a:lnTo>
                    <a:pt x="3476" y="1368"/>
                  </a:lnTo>
                  <a:lnTo>
                    <a:pt x="1702" y="4326"/>
                  </a:lnTo>
                  <a:cubicBezTo>
                    <a:pt x="1" y="7394"/>
                    <a:pt x="2700" y="9686"/>
                    <a:pt x="5694" y="9686"/>
                  </a:cubicBezTo>
                  <a:lnTo>
                    <a:pt x="7025" y="9686"/>
                  </a:lnTo>
                  <a:lnTo>
                    <a:pt x="9724" y="5287"/>
                  </a:lnTo>
                  <a:lnTo>
                    <a:pt x="11758" y="6544"/>
                  </a:lnTo>
                  <a:lnTo>
                    <a:pt x="831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39"/>
            <p:cNvSpPr/>
            <p:nvPr/>
          </p:nvSpPr>
          <p:spPr>
            <a:xfrm>
              <a:off x="5146475" y="3669925"/>
              <a:ext cx="327225" cy="226475"/>
            </a:xfrm>
            <a:custGeom>
              <a:avLst/>
              <a:gdLst/>
              <a:ahLst/>
              <a:cxnLst/>
              <a:rect l="l" t="t" r="r" b="b"/>
              <a:pathLst>
                <a:path w="13089" h="9059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1"/>
                    <a:pt x="2884" y="5287"/>
                    <a:pt x="3735" y="7062"/>
                  </a:cubicBezTo>
                  <a:cubicBezTo>
                    <a:pt x="4770" y="9058"/>
                    <a:pt x="6877" y="9058"/>
                    <a:pt x="6877" y="9058"/>
                  </a:cubicBezTo>
                  <a:lnTo>
                    <a:pt x="12977" y="9058"/>
                  </a:lnTo>
                  <a:lnTo>
                    <a:pt x="13088" y="1590"/>
                  </a:lnTo>
                  <a:lnTo>
                    <a:pt x="13088" y="1590"/>
                  </a:lnTo>
                  <a:cubicBezTo>
                    <a:pt x="13088" y="1590"/>
                    <a:pt x="11012" y="1630"/>
                    <a:pt x="8489" y="1630"/>
                  </a:cubicBezTo>
                  <a:cubicBezTo>
                    <a:pt x="6806" y="1630"/>
                    <a:pt x="4925" y="1612"/>
                    <a:pt x="3328" y="1553"/>
                  </a:cubicBezTo>
                  <a:cubicBezTo>
                    <a:pt x="1036" y="1516"/>
                    <a:pt x="1" y="1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" name="Title 5">
            <a:extLst>
              <a:ext uri="{FF2B5EF4-FFF2-40B4-BE49-F238E27FC236}">
                <a16:creationId xmlns:a16="http://schemas.microsoft.com/office/drawing/2014/main" id="{FAAB77C3-9517-827C-99E2-469EDC628F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Introduction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64E2EFC-2129-72FC-7568-AD203B4B36A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23024" y="1274143"/>
            <a:ext cx="7049709" cy="2862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Plastic pollution is a major environmental concern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Conventional detection methods are ineffective for plastic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Plastic is non-metallic and non-magnetic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RF and microwave signals interact with materials based on dielectric properties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Machine Learning enables intelligent material classification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7" name="Google Shape;927;p41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26588" r="20137"/>
          <a:stretch/>
        </p:blipFill>
        <p:spPr>
          <a:xfrm>
            <a:off x="276297" y="571475"/>
            <a:ext cx="3223200" cy="4032600"/>
          </a:xfrm>
          <a:prstGeom prst="rect">
            <a:avLst/>
          </a:prstGeom>
        </p:spPr>
      </p:pic>
      <p:sp>
        <p:nvSpPr>
          <p:cNvPr id="928" name="Google Shape;928;p41"/>
          <p:cNvSpPr/>
          <p:nvPr/>
        </p:nvSpPr>
        <p:spPr>
          <a:xfrm>
            <a:off x="3944332" y="952035"/>
            <a:ext cx="2833800" cy="607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9" name="Google Shape;929;p41"/>
          <p:cNvSpPr/>
          <p:nvPr/>
        </p:nvSpPr>
        <p:spPr>
          <a:xfrm>
            <a:off x="3955444" y="379031"/>
            <a:ext cx="2344567" cy="607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0" name="Google Shape;930;p41"/>
          <p:cNvSpPr txBox="1">
            <a:spLocks noGrp="1"/>
          </p:cNvSpPr>
          <p:nvPr>
            <p:ph type="title"/>
          </p:nvPr>
        </p:nvSpPr>
        <p:spPr>
          <a:xfrm>
            <a:off x="3853834" y="360501"/>
            <a:ext cx="3384176" cy="11138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/>
            <a:r>
              <a:rPr lang="en-IN" dirty="0"/>
              <a:t>Problem Statement</a:t>
            </a:r>
            <a:endParaRPr dirty="0"/>
          </a:p>
        </p:txBody>
      </p:sp>
      <p:pic>
        <p:nvPicPr>
          <p:cNvPr id="942" name="Google Shape;942;p41"/>
          <p:cNvPicPr preferRelativeResize="0"/>
          <p:nvPr/>
        </p:nvPicPr>
        <p:blipFill rotWithShape="1">
          <a:blip r:embed="rId4">
            <a:alphaModFix/>
          </a:blip>
          <a:srcRect l="31413" t="10802" r="36887" b="33368"/>
          <a:stretch/>
        </p:blipFill>
        <p:spPr>
          <a:xfrm>
            <a:off x="-23800" y="726273"/>
            <a:ext cx="785698" cy="77836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43" name="Google Shape;943;p41"/>
          <p:cNvGrpSpPr/>
          <p:nvPr/>
        </p:nvGrpSpPr>
        <p:grpSpPr>
          <a:xfrm>
            <a:off x="2679284" y="726273"/>
            <a:ext cx="748116" cy="695365"/>
            <a:chOff x="5104875" y="3210550"/>
            <a:chExt cx="799525" cy="743150"/>
          </a:xfrm>
        </p:grpSpPr>
        <p:sp>
          <p:nvSpPr>
            <p:cNvPr id="944" name="Google Shape;944;p41"/>
            <p:cNvSpPr/>
            <p:nvPr/>
          </p:nvSpPr>
          <p:spPr>
            <a:xfrm>
              <a:off x="5266625" y="3220100"/>
              <a:ext cx="244050" cy="248350"/>
            </a:xfrm>
            <a:custGeom>
              <a:avLst/>
              <a:gdLst/>
              <a:ahLst/>
              <a:cxnLst/>
              <a:rect l="l" t="t" r="r" b="b"/>
              <a:pathLst>
                <a:path w="9762" h="9934" extrusionOk="0">
                  <a:moveTo>
                    <a:pt x="5324" y="1"/>
                  </a:moveTo>
                  <a:cubicBezTo>
                    <a:pt x="4236" y="1"/>
                    <a:pt x="3195" y="673"/>
                    <a:pt x="2441" y="1911"/>
                  </a:cubicBezTo>
                  <a:lnTo>
                    <a:pt x="1" y="6200"/>
                  </a:lnTo>
                  <a:lnTo>
                    <a:pt x="6249" y="9934"/>
                  </a:lnTo>
                  <a:lnTo>
                    <a:pt x="9761" y="4314"/>
                  </a:lnTo>
                  <a:cubicBezTo>
                    <a:pt x="9761" y="4314"/>
                    <a:pt x="8911" y="2872"/>
                    <a:pt x="8652" y="2392"/>
                  </a:cubicBezTo>
                  <a:cubicBezTo>
                    <a:pt x="7682" y="756"/>
                    <a:pt x="6477" y="1"/>
                    <a:pt x="53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41"/>
            <p:cNvSpPr/>
            <p:nvPr/>
          </p:nvSpPr>
          <p:spPr>
            <a:xfrm>
              <a:off x="5646500" y="3463800"/>
              <a:ext cx="257900" cy="235725"/>
            </a:xfrm>
            <a:custGeom>
              <a:avLst/>
              <a:gdLst/>
              <a:ahLst/>
              <a:cxnLst/>
              <a:rect l="l" t="t" r="r" b="b"/>
              <a:pathLst>
                <a:path w="10316" h="9429" extrusionOk="0">
                  <a:moveTo>
                    <a:pt x="6397" y="1"/>
                  </a:moveTo>
                  <a:lnTo>
                    <a:pt x="1" y="3513"/>
                  </a:lnTo>
                  <a:lnTo>
                    <a:pt x="3217" y="9428"/>
                  </a:lnTo>
                  <a:cubicBezTo>
                    <a:pt x="3217" y="9428"/>
                    <a:pt x="4807" y="9391"/>
                    <a:pt x="5362" y="9391"/>
                  </a:cubicBezTo>
                  <a:cubicBezTo>
                    <a:pt x="9022" y="9317"/>
                    <a:pt x="10316" y="6877"/>
                    <a:pt x="8874" y="4289"/>
                  </a:cubicBezTo>
                  <a:lnTo>
                    <a:pt x="63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41"/>
            <p:cNvSpPr/>
            <p:nvPr/>
          </p:nvSpPr>
          <p:spPr>
            <a:xfrm>
              <a:off x="5420050" y="3210550"/>
              <a:ext cx="372525" cy="242200"/>
            </a:xfrm>
            <a:custGeom>
              <a:avLst/>
              <a:gdLst/>
              <a:ahLst/>
              <a:cxnLst/>
              <a:rect l="l" t="t" r="r" b="b"/>
              <a:pathLst>
                <a:path w="14901" h="9688" extrusionOk="0">
                  <a:moveTo>
                    <a:pt x="1" y="1"/>
                  </a:moveTo>
                  <a:cubicBezTo>
                    <a:pt x="1776" y="334"/>
                    <a:pt x="2700" y="1628"/>
                    <a:pt x="2922" y="2182"/>
                  </a:cubicBezTo>
                  <a:lnTo>
                    <a:pt x="6212" y="8245"/>
                  </a:lnTo>
                  <a:lnTo>
                    <a:pt x="4142" y="9354"/>
                  </a:lnTo>
                  <a:lnTo>
                    <a:pt x="11462" y="9687"/>
                  </a:lnTo>
                  <a:lnTo>
                    <a:pt x="14900" y="3661"/>
                  </a:lnTo>
                  <a:lnTo>
                    <a:pt x="12719" y="4807"/>
                  </a:lnTo>
                  <a:lnTo>
                    <a:pt x="11055" y="1812"/>
                  </a:lnTo>
                  <a:cubicBezTo>
                    <a:pt x="10131" y="555"/>
                    <a:pt x="9946" y="1"/>
                    <a:pt x="53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41"/>
            <p:cNvSpPr/>
            <p:nvPr/>
          </p:nvSpPr>
          <p:spPr>
            <a:xfrm>
              <a:off x="5516175" y="3648650"/>
              <a:ext cx="353100" cy="305050"/>
            </a:xfrm>
            <a:custGeom>
              <a:avLst/>
              <a:gdLst/>
              <a:ahLst/>
              <a:cxnLst/>
              <a:rect l="l" t="t" r="r" b="b"/>
              <a:pathLst>
                <a:path w="14124" h="12202" extrusionOk="0">
                  <a:moveTo>
                    <a:pt x="3994" y="1"/>
                  </a:moveTo>
                  <a:lnTo>
                    <a:pt x="1" y="6249"/>
                  </a:lnTo>
                  <a:lnTo>
                    <a:pt x="3513" y="12201"/>
                  </a:lnTo>
                  <a:lnTo>
                    <a:pt x="3624" y="9761"/>
                  </a:lnTo>
                  <a:lnTo>
                    <a:pt x="7062" y="9798"/>
                  </a:lnTo>
                  <a:cubicBezTo>
                    <a:pt x="8652" y="9613"/>
                    <a:pt x="9170" y="9761"/>
                    <a:pt x="11425" y="5805"/>
                  </a:cubicBezTo>
                  <a:lnTo>
                    <a:pt x="14124" y="1110"/>
                  </a:lnTo>
                  <a:lnTo>
                    <a:pt x="14087" y="1110"/>
                  </a:lnTo>
                  <a:cubicBezTo>
                    <a:pt x="13082" y="2276"/>
                    <a:pt x="11794" y="2449"/>
                    <a:pt x="11068" y="2449"/>
                  </a:cubicBezTo>
                  <a:cubicBezTo>
                    <a:pt x="10965" y="2449"/>
                    <a:pt x="10874" y="2446"/>
                    <a:pt x="10796" y="2441"/>
                  </a:cubicBezTo>
                  <a:lnTo>
                    <a:pt x="3994" y="2441"/>
                  </a:lnTo>
                  <a:lnTo>
                    <a:pt x="39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41"/>
            <p:cNvSpPr/>
            <p:nvPr/>
          </p:nvSpPr>
          <p:spPr>
            <a:xfrm>
              <a:off x="5104875" y="3456425"/>
              <a:ext cx="293950" cy="242175"/>
            </a:xfrm>
            <a:custGeom>
              <a:avLst/>
              <a:gdLst/>
              <a:ahLst/>
              <a:cxnLst/>
              <a:rect l="l" t="t" r="r" b="b"/>
              <a:pathLst>
                <a:path w="11758" h="9687" extrusionOk="0">
                  <a:moveTo>
                    <a:pt x="8319" y="0"/>
                  </a:moveTo>
                  <a:lnTo>
                    <a:pt x="1406" y="74"/>
                  </a:lnTo>
                  <a:lnTo>
                    <a:pt x="3476" y="1368"/>
                  </a:lnTo>
                  <a:lnTo>
                    <a:pt x="1702" y="4326"/>
                  </a:lnTo>
                  <a:cubicBezTo>
                    <a:pt x="1" y="7394"/>
                    <a:pt x="2700" y="9686"/>
                    <a:pt x="5694" y="9686"/>
                  </a:cubicBezTo>
                  <a:lnTo>
                    <a:pt x="7025" y="9686"/>
                  </a:lnTo>
                  <a:lnTo>
                    <a:pt x="9724" y="5287"/>
                  </a:lnTo>
                  <a:lnTo>
                    <a:pt x="11758" y="6544"/>
                  </a:lnTo>
                  <a:lnTo>
                    <a:pt x="831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41"/>
            <p:cNvSpPr/>
            <p:nvPr/>
          </p:nvSpPr>
          <p:spPr>
            <a:xfrm>
              <a:off x="5146475" y="3669925"/>
              <a:ext cx="327225" cy="226475"/>
            </a:xfrm>
            <a:custGeom>
              <a:avLst/>
              <a:gdLst/>
              <a:ahLst/>
              <a:cxnLst/>
              <a:rect l="l" t="t" r="r" b="b"/>
              <a:pathLst>
                <a:path w="13089" h="9059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1"/>
                    <a:pt x="2884" y="5287"/>
                    <a:pt x="3735" y="7062"/>
                  </a:cubicBezTo>
                  <a:cubicBezTo>
                    <a:pt x="4770" y="9058"/>
                    <a:pt x="6877" y="9058"/>
                    <a:pt x="6877" y="9058"/>
                  </a:cubicBezTo>
                  <a:lnTo>
                    <a:pt x="12977" y="9058"/>
                  </a:lnTo>
                  <a:lnTo>
                    <a:pt x="13088" y="1590"/>
                  </a:lnTo>
                  <a:lnTo>
                    <a:pt x="13088" y="1590"/>
                  </a:lnTo>
                  <a:cubicBezTo>
                    <a:pt x="13088" y="1590"/>
                    <a:pt x="11012" y="1630"/>
                    <a:pt x="8489" y="1630"/>
                  </a:cubicBezTo>
                  <a:cubicBezTo>
                    <a:pt x="6806" y="1630"/>
                    <a:pt x="4925" y="1612"/>
                    <a:pt x="3328" y="1553"/>
                  </a:cubicBezTo>
                  <a:cubicBezTo>
                    <a:pt x="1036" y="1516"/>
                    <a:pt x="1" y="1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Subtitle 1">
            <a:extLst>
              <a:ext uri="{FF2B5EF4-FFF2-40B4-BE49-F238E27FC236}">
                <a16:creationId xmlns:a16="http://schemas.microsoft.com/office/drawing/2014/main" id="{59F14852-451B-D72D-689C-58C64809F86F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4015740" y="1657191"/>
            <a:ext cx="4667597" cy="313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Metal detectors cannot detect plastic materials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Optical methods fail in dusty or mixed-waste environments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Manual segregation is time-consuming and inaccurate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Need a non-contact, non-destructive, low-cost plastic detection system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4" name="Google Shape;954;p42"/>
          <p:cNvPicPr preferRelativeResize="0">
            <a:picLocks noGrp="1"/>
          </p:cNvPicPr>
          <p:nvPr>
            <p:ph type="pic" idx="7"/>
          </p:nvPr>
        </p:nvPicPr>
        <p:blipFill rotWithShape="1">
          <a:blip r:embed="rId3">
            <a:alphaModFix/>
          </a:blip>
          <a:srcRect l="23324" r="23324"/>
          <a:stretch/>
        </p:blipFill>
        <p:spPr>
          <a:xfrm>
            <a:off x="5852788" y="708975"/>
            <a:ext cx="3223200" cy="4032600"/>
          </a:xfrm>
          <a:prstGeom prst="rect">
            <a:avLst/>
          </a:prstGeom>
        </p:spPr>
      </p:pic>
      <p:sp>
        <p:nvSpPr>
          <p:cNvPr id="955" name="Google Shape;955;p42"/>
          <p:cNvSpPr/>
          <p:nvPr/>
        </p:nvSpPr>
        <p:spPr>
          <a:xfrm>
            <a:off x="425622" y="151238"/>
            <a:ext cx="6198600" cy="731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6" name="Google Shape;956;p42"/>
          <p:cNvSpPr txBox="1">
            <a:spLocks noGrp="1"/>
          </p:cNvSpPr>
          <p:nvPr>
            <p:ph type="title"/>
          </p:nvPr>
        </p:nvSpPr>
        <p:spPr>
          <a:xfrm>
            <a:off x="683696" y="225745"/>
            <a:ext cx="7692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IN" dirty="0"/>
              <a:t>Core Concept (RF + ML) </a:t>
            </a:r>
            <a:endParaRPr dirty="0"/>
          </a:p>
        </p:txBody>
      </p:sp>
      <p:sp>
        <p:nvSpPr>
          <p:cNvPr id="958" name="Google Shape;958;p42"/>
          <p:cNvSpPr txBox="1">
            <a:spLocks noGrp="1"/>
          </p:cNvSpPr>
          <p:nvPr>
            <p:ph type="subTitle" idx="2"/>
          </p:nvPr>
        </p:nvSpPr>
        <p:spPr>
          <a:xfrm>
            <a:off x="522712" y="965603"/>
            <a:ext cx="4290905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Aft>
                <a:spcPts val="1200"/>
              </a:spcAft>
            </a:pPr>
            <a:r>
              <a:rPr lang="en-IN" dirty="0"/>
              <a:t>RF/Microwave principle</a:t>
            </a:r>
            <a:endParaRPr dirty="0"/>
          </a:p>
        </p:txBody>
      </p:sp>
      <p:sp>
        <p:nvSpPr>
          <p:cNvPr id="960" name="Google Shape;960;p42"/>
          <p:cNvSpPr txBox="1">
            <a:spLocks noGrp="1"/>
          </p:cNvSpPr>
          <p:nvPr>
            <p:ph type="subTitle" idx="4"/>
          </p:nvPr>
        </p:nvSpPr>
        <p:spPr>
          <a:xfrm>
            <a:off x="583786" y="3139708"/>
            <a:ext cx="3682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Aft>
                <a:spcPts val="1200"/>
              </a:spcAft>
            </a:pPr>
            <a:r>
              <a:rPr lang="en-IN" dirty="0"/>
              <a:t>ML principle</a:t>
            </a:r>
            <a:endParaRPr dirty="0"/>
          </a:p>
        </p:txBody>
      </p:sp>
      <p:grpSp>
        <p:nvGrpSpPr>
          <p:cNvPr id="963" name="Google Shape;963;p42"/>
          <p:cNvGrpSpPr/>
          <p:nvPr/>
        </p:nvGrpSpPr>
        <p:grpSpPr>
          <a:xfrm>
            <a:off x="7999687" y="310538"/>
            <a:ext cx="862182" cy="425110"/>
            <a:chOff x="951500" y="309675"/>
            <a:chExt cx="648599" cy="319800"/>
          </a:xfrm>
        </p:grpSpPr>
        <p:sp>
          <p:nvSpPr>
            <p:cNvPr id="964" name="Google Shape;964;p42"/>
            <p:cNvSpPr/>
            <p:nvPr/>
          </p:nvSpPr>
          <p:spPr>
            <a:xfrm>
              <a:off x="951500" y="309675"/>
              <a:ext cx="44400" cy="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42"/>
            <p:cNvSpPr/>
            <p:nvPr/>
          </p:nvSpPr>
          <p:spPr>
            <a:xfrm>
              <a:off x="1102548" y="309750"/>
              <a:ext cx="44400" cy="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42"/>
            <p:cNvSpPr/>
            <p:nvPr/>
          </p:nvSpPr>
          <p:spPr>
            <a:xfrm>
              <a:off x="1253611" y="309750"/>
              <a:ext cx="44400" cy="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42"/>
            <p:cNvSpPr/>
            <p:nvPr/>
          </p:nvSpPr>
          <p:spPr>
            <a:xfrm>
              <a:off x="1404649" y="309750"/>
              <a:ext cx="44400" cy="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42"/>
            <p:cNvSpPr/>
            <p:nvPr/>
          </p:nvSpPr>
          <p:spPr>
            <a:xfrm>
              <a:off x="951500" y="447300"/>
              <a:ext cx="44400" cy="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42"/>
            <p:cNvSpPr/>
            <p:nvPr/>
          </p:nvSpPr>
          <p:spPr>
            <a:xfrm>
              <a:off x="1102548" y="447375"/>
              <a:ext cx="44400" cy="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42"/>
            <p:cNvSpPr/>
            <p:nvPr/>
          </p:nvSpPr>
          <p:spPr>
            <a:xfrm>
              <a:off x="1253611" y="447375"/>
              <a:ext cx="44400" cy="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42"/>
            <p:cNvSpPr/>
            <p:nvPr/>
          </p:nvSpPr>
          <p:spPr>
            <a:xfrm>
              <a:off x="1404649" y="447375"/>
              <a:ext cx="44400" cy="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42"/>
            <p:cNvSpPr/>
            <p:nvPr/>
          </p:nvSpPr>
          <p:spPr>
            <a:xfrm>
              <a:off x="951500" y="585000"/>
              <a:ext cx="44400" cy="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42"/>
            <p:cNvSpPr/>
            <p:nvPr/>
          </p:nvSpPr>
          <p:spPr>
            <a:xfrm>
              <a:off x="1102548" y="585075"/>
              <a:ext cx="44400" cy="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42"/>
            <p:cNvSpPr/>
            <p:nvPr/>
          </p:nvSpPr>
          <p:spPr>
            <a:xfrm>
              <a:off x="1253611" y="585075"/>
              <a:ext cx="44400" cy="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42"/>
            <p:cNvSpPr/>
            <p:nvPr/>
          </p:nvSpPr>
          <p:spPr>
            <a:xfrm>
              <a:off x="1404649" y="585075"/>
              <a:ext cx="44400" cy="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42"/>
            <p:cNvSpPr/>
            <p:nvPr/>
          </p:nvSpPr>
          <p:spPr>
            <a:xfrm>
              <a:off x="1555699" y="309750"/>
              <a:ext cx="44400" cy="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42"/>
            <p:cNvSpPr/>
            <p:nvPr/>
          </p:nvSpPr>
          <p:spPr>
            <a:xfrm>
              <a:off x="1555699" y="447375"/>
              <a:ext cx="44400" cy="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42"/>
            <p:cNvSpPr/>
            <p:nvPr/>
          </p:nvSpPr>
          <p:spPr>
            <a:xfrm>
              <a:off x="1555699" y="585075"/>
              <a:ext cx="44400" cy="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00" name="Google Shape;1000;p42"/>
          <p:cNvPicPr preferRelativeResize="0"/>
          <p:nvPr/>
        </p:nvPicPr>
        <p:blipFill rotWithShape="1">
          <a:blip r:embed="rId4">
            <a:alphaModFix/>
          </a:blip>
          <a:srcRect l="31413" t="10802" r="36887" b="33368"/>
          <a:stretch/>
        </p:blipFill>
        <p:spPr>
          <a:xfrm>
            <a:off x="8390200" y="2182573"/>
            <a:ext cx="785698" cy="77836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ubtitle 1">
            <a:extLst>
              <a:ext uri="{FF2B5EF4-FFF2-40B4-BE49-F238E27FC236}">
                <a16:creationId xmlns:a16="http://schemas.microsoft.com/office/drawing/2014/main" id="{0D439E39-FBA3-2471-6B75-E953F0C759E2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683696" y="949748"/>
            <a:ext cx="4668889" cy="203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endParaRPr kumimoji="0" lang="en-US" altLang="en-US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endParaRPr lang="en-US" altLang="en-US" sz="18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Plastic slightly changes signal strength, phase, and reflection patterns.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endParaRPr kumimoji="0" lang="en-US" altLang="en-US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Changes are subtle → need ML to classify patterns.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4574928D-9596-43DF-6BF7-43E131B841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3696" y="3600098"/>
            <a:ext cx="4014507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Learn from labeled examples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Detect plastic among multiple materials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113;p48">
            <a:extLst>
              <a:ext uri="{FF2B5EF4-FFF2-40B4-BE49-F238E27FC236}">
                <a16:creationId xmlns:a16="http://schemas.microsoft.com/office/drawing/2014/main" id="{5874045A-3804-078C-F7D4-AA2EF3C2C0CB}"/>
              </a:ext>
            </a:extLst>
          </p:cNvPr>
          <p:cNvSpPr/>
          <p:nvPr/>
        </p:nvSpPr>
        <p:spPr>
          <a:xfrm>
            <a:off x="3226420" y="2461445"/>
            <a:ext cx="2572213" cy="60007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2" name="Google Shape;1112;p48"/>
          <p:cNvSpPr/>
          <p:nvPr/>
        </p:nvSpPr>
        <p:spPr>
          <a:xfrm>
            <a:off x="1191855" y="1890196"/>
            <a:ext cx="6594256" cy="60007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3" name="Google Shape;1113;p48"/>
          <p:cNvSpPr/>
          <p:nvPr/>
        </p:nvSpPr>
        <p:spPr>
          <a:xfrm>
            <a:off x="1011044" y="1398035"/>
            <a:ext cx="7121912" cy="53635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4" name="Google Shape;1114;p48"/>
          <p:cNvSpPr txBox="1">
            <a:spLocks noGrp="1"/>
          </p:cNvSpPr>
          <p:nvPr>
            <p:ph type="title"/>
          </p:nvPr>
        </p:nvSpPr>
        <p:spPr>
          <a:xfrm>
            <a:off x="877230" y="1302750"/>
            <a:ext cx="7389540" cy="29174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3600" dirty="0"/>
              <a:t>RF senses the material, ML decides the material type</a:t>
            </a:r>
            <a:endParaRPr sz="3600" dirty="0"/>
          </a:p>
        </p:txBody>
      </p:sp>
      <p:pic>
        <p:nvPicPr>
          <p:cNvPr id="1115" name="Google Shape;1115;p48"/>
          <p:cNvPicPr preferRelativeResize="0"/>
          <p:nvPr/>
        </p:nvPicPr>
        <p:blipFill rotWithShape="1">
          <a:blip r:embed="rId3">
            <a:alphaModFix/>
          </a:blip>
          <a:srcRect l="29912" t="17110" r="33280" b="17683"/>
          <a:stretch/>
        </p:blipFill>
        <p:spPr>
          <a:xfrm>
            <a:off x="529700" y="-35875"/>
            <a:ext cx="1324310" cy="13197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16" name="Google Shape;1116;p48"/>
          <p:cNvGrpSpPr/>
          <p:nvPr/>
        </p:nvGrpSpPr>
        <p:grpSpPr>
          <a:xfrm>
            <a:off x="6960875" y="679225"/>
            <a:ext cx="785700" cy="132000"/>
            <a:chOff x="2561975" y="171900"/>
            <a:chExt cx="785700" cy="132000"/>
          </a:xfrm>
        </p:grpSpPr>
        <p:sp>
          <p:nvSpPr>
            <p:cNvPr id="1117" name="Google Shape;1117;p48"/>
            <p:cNvSpPr/>
            <p:nvPr/>
          </p:nvSpPr>
          <p:spPr>
            <a:xfrm>
              <a:off x="2561975" y="171900"/>
              <a:ext cx="132000" cy="132000"/>
            </a:xfrm>
            <a:prstGeom prst="diamond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48"/>
            <p:cNvSpPr/>
            <p:nvPr/>
          </p:nvSpPr>
          <p:spPr>
            <a:xfrm>
              <a:off x="2779875" y="171900"/>
              <a:ext cx="132000" cy="132000"/>
            </a:xfrm>
            <a:prstGeom prst="diamond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48"/>
            <p:cNvSpPr/>
            <p:nvPr/>
          </p:nvSpPr>
          <p:spPr>
            <a:xfrm>
              <a:off x="2997775" y="171900"/>
              <a:ext cx="132000" cy="132000"/>
            </a:xfrm>
            <a:prstGeom prst="diamond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48"/>
            <p:cNvSpPr/>
            <p:nvPr/>
          </p:nvSpPr>
          <p:spPr>
            <a:xfrm>
              <a:off x="3215675" y="171900"/>
              <a:ext cx="132000" cy="132000"/>
            </a:xfrm>
            <a:prstGeom prst="diamond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1" name="Google Shape;1121;p48"/>
          <p:cNvGrpSpPr/>
          <p:nvPr/>
        </p:nvGrpSpPr>
        <p:grpSpPr>
          <a:xfrm>
            <a:off x="7372517" y="3530962"/>
            <a:ext cx="748116" cy="695365"/>
            <a:chOff x="5104875" y="3210550"/>
            <a:chExt cx="799525" cy="743150"/>
          </a:xfrm>
        </p:grpSpPr>
        <p:sp>
          <p:nvSpPr>
            <p:cNvPr id="1122" name="Google Shape;1122;p48"/>
            <p:cNvSpPr/>
            <p:nvPr/>
          </p:nvSpPr>
          <p:spPr>
            <a:xfrm>
              <a:off x="5248076" y="3258624"/>
              <a:ext cx="244050" cy="248350"/>
            </a:xfrm>
            <a:custGeom>
              <a:avLst/>
              <a:gdLst/>
              <a:ahLst/>
              <a:cxnLst/>
              <a:rect l="l" t="t" r="r" b="b"/>
              <a:pathLst>
                <a:path w="9762" h="9934" extrusionOk="0">
                  <a:moveTo>
                    <a:pt x="5324" y="1"/>
                  </a:moveTo>
                  <a:cubicBezTo>
                    <a:pt x="4236" y="1"/>
                    <a:pt x="3195" y="673"/>
                    <a:pt x="2441" y="1911"/>
                  </a:cubicBezTo>
                  <a:lnTo>
                    <a:pt x="1" y="6200"/>
                  </a:lnTo>
                  <a:lnTo>
                    <a:pt x="6249" y="9934"/>
                  </a:lnTo>
                  <a:lnTo>
                    <a:pt x="9761" y="4314"/>
                  </a:lnTo>
                  <a:cubicBezTo>
                    <a:pt x="9761" y="4314"/>
                    <a:pt x="8911" y="2872"/>
                    <a:pt x="8652" y="2392"/>
                  </a:cubicBezTo>
                  <a:cubicBezTo>
                    <a:pt x="7682" y="756"/>
                    <a:pt x="6477" y="1"/>
                    <a:pt x="53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48"/>
            <p:cNvSpPr/>
            <p:nvPr/>
          </p:nvSpPr>
          <p:spPr>
            <a:xfrm>
              <a:off x="5646500" y="3463800"/>
              <a:ext cx="257900" cy="235725"/>
            </a:xfrm>
            <a:custGeom>
              <a:avLst/>
              <a:gdLst/>
              <a:ahLst/>
              <a:cxnLst/>
              <a:rect l="l" t="t" r="r" b="b"/>
              <a:pathLst>
                <a:path w="10316" h="9429" extrusionOk="0">
                  <a:moveTo>
                    <a:pt x="6397" y="1"/>
                  </a:moveTo>
                  <a:lnTo>
                    <a:pt x="1" y="3513"/>
                  </a:lnTo>
                  <a:lnTo>
                    <a:pt x="3217" y="9428"/>
                  </a:lnTo>
                  <a:cubicBezTo>
                    <a:pt x="3217" y="9428"/>
                    <a:pt x="4807" y="9391"/>
                    <a:pt x="5362" y="9391"/>
                  </a:cubicBezTo>
                  <a:cubicBezTo>
                    <a:pt x="9022" y="9317"/>
                    <a:pt x="10316" y="6877"/>
                    <a:pt x="8874" y="4289"/>
                  </a:cubicBezTo>
                  <a:lnTo>
                    <a:pt x="63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48"/>
            <p:cNvSpPr/>
            <p:nvPr/>
          </p:nvSpPr>
          <p:spPr>
            <a:xfrm>
              <a:off x="5420050" y="3210550"/>
              <a:ext cx="372525" cy="242200"/>
            </a:xfrm>
            <a:custGeom>
              <a:avLst/>
              <a:gdLst/>
              <a:ahLst/>
              <a:cxnLst/>
              <a:rect l="l" t="t" r="r" b="b"/>
              <a:pathLst>
                <a:path w="14901" h="9688" extrusionOk="0">
                  <a:moveTo>
                    <a:pt x="1" y="1"/>
                  </a:moveTo>
                  <a:cubicBezTo>
                    <a:pt x="1776" y="334"/>
                    <a:pt x="2700" y="1628"/>
                    <a:pt x="2922" y="2182"/>
                  </a:cubicBezTo>
                  <a:lnTo>
                    <a:pt x="6212" y="8245"/>
                  </a:lnTo>
                  <a:lnTo>
                    <a:pt x="4142" y="9354"/>
                  </a:lnTo>
                  <a:lnTo>
                    <a:pt x="11462" y="9687"/>
                  </a:lnTo>
                  <a:lnTo>
                    <a:pt x="14900" y="3661"/>
                  </a:lnTo>
                  <a:lnTo>
                    <a:pt x="12719" y="4807"/>
                  </a:lnTo>
                  <a:lnTo>
                    <a:pt x="11055" y="1812"/>
                  </a:lnTo>
                  <a:cubicBezTo>
                    <a:pt x="10131" y="555"/>
                    <a:pt x="9946" y="1"/>
                    <a:pt x="53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25" name="Google Shape;1125;p48"/>
            <p:cNvSpPr/>
            <p:nvPr/>
          </p:nvSpPr>
          <p:spPr>
            <a:xfrm>
              <a:off x="5516175" y="3648650"/>
              <a:ext cx="353100" cy="305050"/>
            </a:xfrm>
            <a:custGeom>
              <a:avLst/>
              <a:gdLst/>
              <a:ahLst/>
              <a:cxnLst/>
              <a:rect l="l" t="t" r="r" b="b"/>
              <a:pathLst>
                <a:path w="14124" h="12202" extrusionOk="0">
                  <a:moveTo>
                    <a:pt x="3994" y="1"/>
                  </a:moveTo>
                  <a:lnTo>
                    <a:pt x="1" y="6249"/>
                  </a:lnTo>
                  <a:lnTo>
                    <a:pt x="3513" y="12201"/>
                  </a:lnTo>
                  <a:lnTo>
                    <a:pt x="3624" y="9761"/>
                  </a:lnTo>
                  <a:lnTo>
                    <a:pt x="7062" y="9798"/>
                  </a:lnTo>
                  <a:cubicBezTo>
                    <a:pt x="8652" y="9613"/>
                    <a:pt x="9170" y="9761"/>
                    <a:pt x="11425" y="5805"/>
                  </a:cubicBezTo>
                  <a:lnTo>
                    <a:pt x="14124" y="1110"/>
                  </a:lnTo>
                  <a:lnTo>
                    <a:pt x="14087" y="1110"/>
                  </a:lnTo>
                  <a:cubicBezTo>
                    <a:pt x="13082" y="2276"/>
                    <a:pt x="11794" y="2449"/>
                    <a:pt x="11068" y="2449"/>
                  </a:cubicBezTo>
                  <a:cubicBezTo>
                    <a:pt x="10965" y="2449"/>
                    <a:pt x="10874" y="2446"/>
                    <a:pt x="10796" y="2441"/>
                  </a:cubicBezTo>
                  <a:lnTo>
                    <a:pt x="3994" y="2441"/>
                  </a:lnTo>
                  <a:lnTo>
                    <a:pt x="39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48"/>
            <p:cNvSpPr/>
            <p:nvPr/>
          </p:nvSpPr>
          <p:spPr>
            <a:xfrm>
              <a:off x="5104875" y="3456425"/>
              <a:ext cx="293950" cy="242175"/>
            </a:xfrm>
            <a:custGeom>
              <a:avLst/>
              <a:gdLst/>
              <a:ahLst/>
              <a:cxnLst/>
              <a:rect l="l" t="t" r="r" b="b"/>
              <a:pathLst>
                <a:path w="11758" h="9687" extrusionOk="0">
                  <a:moveTo>
                    <a:pt x="8319" y="0"/>
                  </a:moveTo>
                  <a:lnTo>
                    <a:pt x="1406" y="74"/>
                  </a:lnTo>
                  <a:lnTo>
                    <a:pt x="3476" y="1368"/>
                  </a:lnTo>
                  <a:lnTo>
                    <a:pt x="1702" y="4326"/>
                  </a:lnTo>
                  <a:cubicBezTo>
                    <a:pt x="1" y="7394"/>
                    <a:pt x="2700" y="9686"/>
                    <a:pt x="5694" y="9686"/>
                  </a:cubicBezTo>
                  <a:lnTo>
                    <a:pt x="7025" y="9686"/>
                  </a:lnTo>
                  <a:lnTo>
                    <a:pt x="9724" y="5287"/>
                  </a:lnTo>
                  <a:lnTo>
                    <a:pt x="11758" y="6544"/>
                  </a:lnTo>
                  <a:lnTo>
                    <a:pt x="831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48"/>
            <p:cNvSpPr/>
            <p:nvPr/>
          </p:nvSpPr>
          <p:spPr>
            <a:xfrm>
              <a:off x="5146475" y="3669925"/>
              <a:ext cx="327225" cy="226475"/>
            </a:xfrm>
            <a:custGeom>
              <a:avLst/>
              <a:gdLst/>
              <a:ahLst/>
              <a:cxnLst/>
              <a:rect l="l" t="t" r="r" b="b"/>
              <a:pathLst>
                <a:path w="13089" h="9059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1"/>
                    <a:pt x="2884" y="5287"/>
                    <a:pt x="3735" y="7062"/>
                  </a:cubicBezTo>
                  <a:cubicBezTo>
                    <a:pt x="4770" y="9058"/>
                    <a:pt x="6877" y="9058"/>
                    <a:pt x="6877" y="9058"/>
                  </a:cubicBezTo>
                  <a:lnTo>
                    <a:pt x="12977" y="9058"/>
                  </a:lnTo>
                  <a:lnTo>
                    <a:pt x="13088" y="1590"/>
                  </a:lnTo>
                  <a:lnTo>
                    <a:pt x="13088" y="1590"/>
                  </a:lnTo>
                  <a:cubicBezTo>
                    <a:pt x="13088" y="1590"/>
                    <a:pt x="11012" y="1630"/>
                    <a:pt x="8489" y="1630"/>
                  </a:cubicBezTo>
                  <a:cubicBezTo>
                    <a:pt x="6806" y="1630"/>
                    <a:pt x="4925" y="1612"/>
                    <a:pt x="3328" y="1553"/>
                  </a:cubicBezTo>
                  <a:cubicBezTo>
                    <a:pt x="1036" y="1516"/>
                    <a:pt x="1" y="1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1">
          <a:extLst>
            <a:ext uri="{FF2B5EF4-FFF2-40B4-BE49-F238E27FC236}">
              <a16:creationId xmlns:a16="http://schemas.microsoft.com/office/drawing/2014/main" id="{D6B0D14E-9011-EE8C-DD17-20451EB8BB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5" name="Google Shape;1115;p48">
            <a:extLst>
              <a:ext uri="{FF2B5EF4-FFF2-40B4-BE49-F238E27FC236}">
                <a16:creationId xmlns:a16="http://schemas.microsoft.com/office/drawing/2014/main" id="{4583C06C-BE4A-B95B-2603-98B1BE4F447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9912" t="17110" r="33280" b="17683"/>
          <a:stretch/>
        </p:blipFill>
        <p:spPr>
          <a:xfrm>
            <a:off x="91085" y="95581"/>
            <a:ext cx="1324310" cy="1319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7B774F2-2ECF-06FC-1E2B-5064436B696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77729"/>
          <a:stretch>
            <a:fillRect/>
          </a:stretch>
        </p:blipFill>
        <p:spPr>
          <a:xfrm>
            <a:off x="0" y="1362695"/>
            <a:ext cx="9144000" cy="1357665"/>
          </a:xfrm>
          <a:prstGeom prst="rect">
            <a:avLst/>
          </a:prstGeom>
        </p:spPr>
      </p:pic>
      <p:sp>
        <p:nvSpPr>
          <p:cNvPr id="12" name="Google Shape;1112;p48">
            <a:extLst>
              <a:ext uri="{FF2B5EF4-FFF2-40B4-BE49-F238E27FC236}">
                <a16:creationId xmlns:a16="http://schemas.microsoft.com/office/drawing/2014/main" id="{F6F727DC-3AC5-C5C5-7C8A-26620A8C37F4}"/>
              </a:ext>
            </a:extLst>
          </p:cNvPr>
          <p:cNvSpPr/>
          <p:nvPr/>
        </p:nvSpPr>
        <p:spPr>
          <a:xfrm>
            <a:off x="1356648" y="232381"/>
            <a:ext cx="6568152" cy="7639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" name="Google Shape;1114;p48">
            <a:extLst>
              <a:ext uri="{FF2B5EF4-FFF2-40B4-BE49-F238E27FC236}">
                <a16:creationId xmlns:a16="http://schemas.microsoft.com/office/drawing/2014/main" id="{9F83C3A9-F443-12D5-BF9B-8A6CC0495E2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56648" y="283507"/>
            <a:ext cx="6516113" cy="6000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IN" sz="3600" dirty="0"/>
              <a:t>System Architecture</a:t>
            </a:r>
            <a:endParaRPr sz="3600" dirty="0"/>
          </a:p>
        </p:txBody>
      </p:sp>
      <p:sp>
        <p:nvSpPr>
          <p:cNvPr id="14" name="Google Shape;1112;p48">
            <a:extLst>
              <a:ext uri="{FF2B5EF4-FFF2-40B4-BE49-F238E27FC236}">
                <a16:creationId xmlns:a16="http://schemas.microsoft.com/office/drawing/2014/main" id="{EB38DA94-C48E-4BA5-4CD9-2D11140D32DD}"/>
              </a:ext>
            </a:extLst>
          </p:cNvPr>
          <p:cNvSpPr/>
          <p:nvPr/>
        </p:nvSpPr>
        <p:spPr>
          <a:xfrm>
            <a:off x="3189166" y="2779833"/>
            <a:ext cx="5806151" cy="22753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1800" b="1" dirty="0"/>
              <a:t>Features extracted: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342900" lvl="5" indent="-342900">
              <a:buFont typeface="+mj-lt"/>
              <a:buAutoNum type="arabicPeriod"/>
            </a:pPr>
            <a:r>
              <a:rPr lang="en-US" sz="1800" dirty="0"/>
              <a:t>RSSI (Received Signal Strength Indicator)</a:t>
            </a:r>
          </a:p>
          <a:p>
            <a:pPr marL="342900" lvl="5" indent="-342900">
              <a:buFont typeface="+mj-lt"/>
              <a:buAutoNum type="arabicPeriod"/>
            </a:pPr>
            <a:r>
              <a:rPr lang="en-US" sz="1800" dirty="0"/>
              <a:t>Phase shift</a:t>
            </a:r>
          </a:p>
          <a:p>
            <a:pPr marL="342900" lvl="5" indent="-342900">
              <a:buFont typeface="+mj-lt"/>
              <a:buAutoNum type="arabicPeriod"/>
            </a:pPr>
            <a:r>
              <a:rPr lang="en-US" sz="1800" dirty="0"/>
              <a:t>Signal variance</a:t>
            </a:r>
          </a:p>
          <a:p>
            <a:pPr marL="342900" lvl="5" indent="-342900">
              <a:buFont typeface="+mj-lt"/>
              <a:buAutoNum type="arabicPeriod"/>
            </a:pPr>
            <a:r>
              <a:rPr lang="en-US" sz="1800" dirty="0"/>
              <a:t>FFT / frequency domain features</a:t>
            </a:r>
          </a:p>
        </p:txBody>
      </p:sp>
    </p:spTree>
    <p:extLst>
      <p:ext uri="{BB962C8B-B14F-4D97-AF65-F5344CB8AC3E}">
        <p14:creationId xmlns:p14="http://schemas.microsoft.com/office/powerpoint/2010/main" val="42796041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3" name="Google Shape;1023;p44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21681" r="25033"/>
          <a:stretch/>
        </p:blipFill>
        <p:spPr>
          <a:xfrm>
            <a:off x="5644322" y="571475"/>
            <a:ext cx="3223200" cy="4032600"/>
          </a:xfrm>
          <a:prstGeom prst="rect">
            <a:avLst/>
          </a:prstGeom>
        </p:spPr>
      </p:pic>
      <p:sp>
        <p:nvSpPr>
          <p:cNvPr id="1024" name="Google Shape;1024;p44"/>
          <p:cNvSpPr/>
          <p:nvPr/>
        </p:nvSpPr>
        <p:spPr>
          <a:xfrm>
            <a:off x="2185223" y="797702"/>
            <a:ext cx="3570345" cy="571283"/>
          </a:xfrm>
          <a:prstGeom prst="rect">
            <a:avLst/>
          </a:prstGeom>
          <a:solidFill>
            <a:srgbClr val="84DD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5" name="Google Shape;1025;p44"/>
          <p:cNvSpPr/>
          <p:nvPr/>
        </p:nvSpPr>
        <p:spPr>
          <a:xfrm>
            <a:off x="2193220" y="132411"/>
            <a:ext cx="1895560" cy="731400"/>
          </a:xfrm>
          <a:prstGeom prst="rect">
            <a:avLst/>
          </a:prstGeom>
          <a:solidFill>
            <a:srgbClr val="84DD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26" name="Google Shape;1026;p44"/>
          <p:cNvSpPr txBox="1">
            <a:spLocks noGrp="1"/>
          </p:cNvSpPr>
          <p:nvPr>
            <p:ph type="title"/>
          </p:nvPr>
        </p:nvSpPr>
        <p:spPr>
          <a:xfrm flipH="1">
            <a:off x="2311042" y="143309"/>
            <a:ext cx="4045200" cy="11799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IN" dirty="0"/>
              <a:t>Data Collection </a:t>
            </a:r>
            <a:endParaRPr dirty="0"/>
          </a:p>
        </p:txBody>
      </p:sp>
      <p:pic>
        <p:nvPicPr>
          <p:cNvPr id="1032" name="Google Shape;1032;p44"/>
          <p:cNvPicPr preferRelativeResize="0"/>
          <p:nvPr/>
        </p:nvPicPr>
        <p:blipFill rotWithShape="1">
          <a:blip r:embed="rId4">
            <a:alphaModFix/>
          </a:blip>
          <a:srcRect l="31413" t="10802" r="36887" b="33368"/>
          <a:stretch/>
        </p:blipFill>
        <p:spPr>
          <a:xfrm>
            <a:off x="8388025" y="1252648"/>
            <a:ext cx="785698" cy="77836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ubtitle 1">
            <a:extLst>
              <a:ext uri="{FF2B5EF4-FFF2-40B4-BE49-F238E27FC236}">
                <a16:creationId xmlns:a16="http://schemas.microsoft.com/office/drawing/2014/main" id="{DDB185BE-DB63-89EC-1AD5-C32EFDF7A697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0" y="1442153"/>
            <a:ext cx="7196254" cy="36009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Collect multiple samples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</a:t>
            </a:r>
          </a:p>
          <a:p>
            <a:pPr marL="1257300" lvl="2" indent="-342900" algn="l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plastic, glass, paper, metal, wood</a:t>
            </a:r>
            <a:endParaRPr lang="en-US" altLang="en-US" sz="18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1257300" lvl="2" indent="-342900" algn="l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</a:pPr>
            <a:endParaRPr kumimoji="0" lang="en-US" altLang="en-US" sz="2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Record signal variations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457200" lvl="1" indent="0" algn="l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Distances (10–50 cm)</a:t>
            </a:r>
          </a:p>
          <a:p>
            <a:pPr marL="457200" lvl="1" indent="0" algn="l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Thicknesses (1–5 mm)</a:t>
            </a:r>
          </a:p>
          <a:p>
            <a:pPr marL="457200" lvl="1" indent="0" algn="l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Orientation angles</a:t>
            </a:r>
          </a:p>
          <a:p>
            <a:pPr marL="457200" lvl="1" indent="0" algn="l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endParaRPr kumimoji="0" lang="en-US" altLang="en-US" sz="2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Label dataset:</a:t>
            </a:r>
            <a:r>
              <a:rPr lang="en-US" altLang="en-US" sz="1800" b="1" dirty="0">
                <a:solidFill>
                  <a:schemeClr val="tx1"/>
                </a:solidFill>
                <a:latin typeface="Arial" panose="020B0604020202020204" pitchFamily="34" charset="0"/>
              </a:rPr>
              <a:t>	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Plastic = 1, Others = 0</a:t>
            </a:r>
            <a:endParaRPr lang="en-US" altLang="en-US" sz="18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Typical dataset: </a:t>
            </a:r>
          </a:p>
          <a:p>
            <a:pPr marL="457200" lvl="1" indent="0" algn="l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500–1000 readings per material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6" name="Google Shape;1416;p58"/>
          <p:cNvSpPr/>
          <p:nvPr/>
        </p:nvSpPr>
        <p:spPr>
          <a:xfrm>
            <a:off x="2353412" y="98372"/>
            <a:ext cx="4355400" cy="731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17" name="Google Shape;1417;p58"/>
          <p:cNvSpPr txBox="1">
            <a:spLocks noGrp="1"/>
          </p:cNvSpPr>
          <p:nvPr>
            <p:ph type="title"/>
          </p:nvPr>
        </p:nvSpPr>
        <p:spPr>
          <a:xfrm>
            <a:off x="584301" y="271469"/>
            <a:ext cx="7692900" cy="51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IN" sz="1800" dirty="0"/>
              <a:t>Common Types of Plastics</a:t>
            </a:r>
            <a:endParaRPr sz="1800" dirty="0"/>
          </a:p>
        </p:txBody>
      </p:sp>
      <p:graphicFrame>
        <p:nvGraphicFramePr>
          <p:cNvPr id="1418" name="Google Shape;1418;p58"/>
          <p:cNvGraphicFramePr/>
          <p:nvPr>
            <p:extLst>
              <p:ext uri="{D42A27DB-BD31-4B8C-83A1-F6EECF244321}">
                <p14:modId xmlns:p14="http://schemas.microsoft.com/office/powerpoint/2010/main" val="222812765"/>
              </p:ext>
            </p:extLst>
          </p:nvPr>
        </p:nvGraphicFramePr>
        <p:xfrm>
          <a:off x="81775" y="876736"/>
          <a:ext cx="9062225" cy="4145280"/>
        </p:xfrm>
        <a:graphic>
          <a:graphicData uri="http://schemas.openxmlformats.org/drawingml/2006/table">
            <a:tbl>
              <a:tblPr>
                <a:noFill/>
                <a:tableStyleId>{6D7D7D20-6EFA-467D-B4D9-F9EFC511D4CF}</a:tableStyleId>
              </a:tblPr>
              <a:tblGrid>
                <a:gridCol w="17513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97731">
                  <a:extLst>
                    <a:ext uri="{9D8B030D-6E8A-4147-A177-3AD203B41FA5}">
                      <a16:colId xmlns:a16="http://schemas.microsoft.com/office/drawing/2014/main" val="3014312427"/>
                    </a:ext>
                  </a:extLst>
                </a:gridCol>
                <a:gridCol w="1142851">
                  <a:extLst>
                    <a:ext uri="{9D8B030D-6E8A-4147-A177-3AD203B41FA5}">
                      <a16:colId xmlns:a16="http://schemas.microsoft.com/office/drawing/2014/main" val="2038774119"/>
                    </a:ext>
                  </a:extLst>
                </a:gridCol>
                <a:gridCol w="39703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491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dirty="0"/>
                        <a:t>Type</a:t>
                      </a:r>
                    </a:p>
                  </a:txBody>
                  <a:tcPr anchor="ctr">
                    <a:lnL w="28575" cap="flat" cmpd="sng">
                      <a:solidFill>
                        <a:srgbClr val="15616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15616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dirty="0"/>
                        <a:t>Full Name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15616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Dielectric Property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15616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Common Uses</a:t>
                      </a:r>
                    </a:p>
                  </a:txBody>
                  <a:tcPr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ECD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ECD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491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PET</a:t>
                      </a:r>
                    </a:p>
                  </a:txBody>
                  <a:tcPr anchor="ctr">
                    <a:lnL w="28575" cap="flat" cmpd="sng">
                      <a:solidFill>
                        <a:srgbClr val="15616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Polyethylene Terephthalate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l-GR"/>
                        <a:t>ε</a:t>
                      </a:r>
                      <a:r>
                        <a:rPr lang="en-IN"/>
                        <a:t>r ≈ 3.0 – 4.0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Bottles, food containers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ECD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03228437"/>
                  </a:ext>
                </a:extLst>
              </a:tr>
              <a:tr h="47491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HDPE</a:t>
                      </a:r>
                    </a:p>
                  </a:txBody>
                  <a:tcPr anchor="ctr">
                    <a:lnL w="28575" cap="flat" cmpd="sng">
                      <a:solidFill>
                        <a:srgbClr val="15616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High-Density Polyethylene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l-GR"/>
                        <a:t>ε</a:t>
                      </a:r>
                      <a:r>
                        <a:rPr lang="en-IN"/>
                        <a:t>r ≈ 2.3 – 2.5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Milk jugs, detergent bottles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ECD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51515804"/>
                  </a:ext>
                </a:extLst>
              </a:tr>
              <a:tr h="47491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PVC</a:t>
                      </a:r>
                    </a:p>
                  </a:txBody>
                  <a:tcPr anchor="ctr">
                    <a:lnL w="28575" cap="flat" cmpd="sng">
                      <a:solidFill>
                        <a:srgbClr val="15616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Polyvinyl Chloride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l-GR"/>
                        <a:t>ε</a:t>
                      </a:r>
                      <a:r>
                        <a:rPr lang="en-IN"/>
                        <a:t>r ≈ 3.0 – 3.5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Pipes, cables, window frames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ECD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86227201"/>
                  </a:ext>
                </a:extLst>
              </a:tr>
              <a:tr h="47491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LDPE</a:t>
                      </a:r>
                    </a:p>
                  </a:txBody>
                  <a:tcPr anchor="ctr">
                    <a:lnL w="28575" cap="flat" cmpd="sng">
                      <a:solidFill>
                        <a:srgbClr val="15616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Low-Density Polyethylene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l-GR" dirty="0"/>
                        <a:t>ε</a:t>
                      </a:r>
                      <a:r>
                        <a:rPr lang="en-IN" dirty="0"/>
                        <a:t>r ≈ 2.2 – 2.3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Plastic bags, films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ECD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8659975"/>
                  </a:ext>
                </a:extLst>
              </a:tr>
              <a:tr h="47491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PP</a:t>
                      </a:r>
                    </a:p>
                  </a:txBody>
                  <a:tcPr anchor="ctr">
                    <a:lnL w="28575" cap="flat" cmpd="sng">
                      <a:solidFill>
                        <a:srgbClr val="15616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Polypropylene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l-GR"/>
                        <a:t>ε</a:t>
                      </a:r>
                      <a:r>
                        <a:rPr lang="en-IN"/>
                        <a:t>r ≈ 2.1 – 2.3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Caps, straws, food containers</a:t>
                      </a:r>
                    </a:p>
                  </a:txBody>
                  <a:tcPr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ECD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491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PS</a:t>
                      </a:r>
                    </a:p>
                  </a:txBody>
                  <a:tcPr anchor="ctr">
                    <a:lnL w="28575" cap="flat" cmpd="sng">
                      <a:solidFill>
                        <a:srgbClr val="15616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Polystyrene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l-GR"/>
                        <a:t>ε</a:t>
                      </a:r>
                      <a:r>
                        <a:rPr lang="en-IN"/>
                        <a:t>r ≈ 2.5 – 2.6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Disposable cups, packaging</a:t>
                      </a:r>
                    </a:p>
                  </a:txBody>
                  <a:tcPr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ECD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491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PC</a:t>
                      </a:r>
                    </a:p>
                  </a:txBody>
                  <a:tcPr anchor="ctr">
                    <a:lnL w="28575" cap="flat" cmpd="sng">
                      <a:solidFill>
                        <a:srgbClr val="15616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Polycarbonate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l-GR"/>
                        <a:t>ε</a:t>
                      </a:r>
                      <a:r>
                        <a:rPr lang="en-IN"/>
                        <a:t>r ≈ 2.9 – 3.0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CDs, water bottles, eyeglasses</a:t>
                      </a:r>
                    </a:p>
                  </a:txBody>
                  <a:tcPr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ECD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423" name="Google Shape;1423;p58"/>
          <p:cNvPicPr preferRelativeResize="0"/>
          <p:nvPr/>
        </p:nvPicPr>
        <p:blipFill rotWithShape="1">
          <a:blip r:embed="rId3">
            <a:alphaModFix/>
          </a:blip>
          <a:srcRect l="31413" t="10802" r="36887" b="33368"/>
          <a:stretch/>
        </p:blipFill>
        <p:spPr>
          <a:xfrm>
            <a:off x="1197850" y="-19477"/>
            <a:ext cx="785698" cy="7783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5">
          <a:extLst>
            <a:ext uri="{FF2B5EF4-FFF2-40B4-BE49-F238E27FC236}">
              <a16:creationId xmlns:a16="http://schemas.microsoft.com/office/drawing/2014/main" id="{2C3BF137-3606-C74C-5935-00F033D68F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6" name="Google Shape;1416;p58">
            <a:extLst>
              <a:ext uri="{FF2B5EF4-FFF2-40B4-BE49-F238E27FC236}">
                <a16:creationId xmlns:a16="http://schemas.microsoft.com/office/drawing/2014/main" id="{2499FABD-260E-0E0D-F309-133734FCBCC9}"/>
              </a:ext>
            </a:extLst>
          </p:cNvPr>
          <p:cNvSpPr/>
          <p:nvPr/>
        </p:nvSpPr>
        <p:spPr>
          <a:xfrm>
            <a:off x="2353412" y="98372"/>
            <a:ext cx="4355400" cy="731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17" name="Google Shape;1417;p58">
            <a:extLst>
              <a:ext uri="{FF2B5EF4-FFF2-40B4-BE49-F238E27FC236}">
                <a16:creationId xmlns:a16="http://schemas.microsoft.com/office/drawing/2014/main" id="{38E6B9F9-6E9F-F00A-3B5E-2ADEEF6ADAE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84301" y="271469"/>
            <a:ext cx="7692900" cy="51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IN" sz="1800" dirty="0"/>
              <a:t>Common Types of Plastics</a:t>
            </a:r>
            <a:endParaRPr sz="1800" dirty="0"/>
          </a:p>
        </p:txBody>
      </p:sp>
      <p:graphicFrame>
        <p:nvGraphicFramePr>
          <p:cNvPr id="1418" name="Google Shape;1418;p58">
            <a:extLst>
              <a:ext uri="{FF2B5EF4-FFF2-40B4-BE49-F238E27FC236}">
                <a16:creationId xmlns:a16="http://schemas.microsoft.com/office/drawing/2014/main" id="{0E4F5978-E1AA-7882-3AA0-F8DD2B64E5A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34211611"/>
              </p:ext>
            </p:extLst>
          </p:nvPr>
        </p:nvGraphicFramePr>
        <p:xfrm>
          <a:off x="81775" y="876736"/>
          <a:ext cx="9062225" cy="3561448"/>
        </p:xfrm>
        <a:graphic>
          <a:graphicData uri="http://schemas.openxmlformats.org/drawingml/2006/table">
            <a:tbl>
              <a:tblPr>
                <a:noFill/>
                <a:tableStyleId>{6D7D7D20-6EFA-467D-B4D9-F9EFC511D4CF}</a:tableStyleId>
              </a:tblPr>
              <a:tblGrid>
                <a:gridCol w="17513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97731">
                  <a:extLst>
                    <a:ext uri="{9D8B030D-6E8A-4147-A177-3AD203B41FA5}">
                      <a16:colId xmlns:a16="http://schemas.microsoft.com/office/drawing/2014/main" val="3014312427"/>
                    </a:ext>
                  </a:extLst>
                </a:gridCol>
                <a:gridCol w="1142851">
                  <a:extLst>
                    <a:ext uri="{9D8B030D-6E8A-4147-A177-3AD203B41FA5}">
                      <a16:colId xmlns:a16="http://schemas.microsoft.com/office/drawing/2014/main" val="2038774119"/>
                    </a:ext>
                  </a:extLst>
                </a:gridCol>
                <a:gridCol w="39703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518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b="1" dirty="0"/>
                        <a:t>Material</a:t>
                      </a:r>
                    </a:p>
                  </a:txBody>
                  <a:tcPr anchor="ctr">
                    <a:lnL w="28575" cap="flat" cmpd="sng">
                      <a:solidFill>
                        <a:srgbClr val="15616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15616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l-GR" b="1" dirty="0"/>
                        <a:t>ε</a:t>
                      </a:r>
                      <a:r>
                        <a:rPr lang="en-IN" b="1" dirty="0"/>
                        <a:t>r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15616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b="1" dirty="0"/>
                        <a:t>RSSI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15616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b="1" dirty="0"/>
                        <a:t>Label</a:t>
                      </a:r>
                    </a:p>
                  </a:txBody>
                  <a:tcPr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ECD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ECD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518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/>
                        <a:t>PET</a:t>
                      </a:r>
                    </a:p>
                  </a:txBody>
                  <a:tcPr anchor="ctr">
                    <a:lnL w="28575" cap="flat" cmpd="sng">
                      <a:solidFill>
                        <a:srgbClr val="15616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/>
                        <a:t>3.2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/>
                        <a:t>-61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/>
                        <a:t>0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ECD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03228437"/>
                  </a:ext>
                </a:extLst>
              </a:tr>
              <a:tr h="44518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/>
                        <a:t>HDPE</a:t>
                      </a:r>
                    </a:p>
                  </a:txBody>
                  <a:tcPr anchor="ctr">
                    <a:lnL w="28575" cap="flat" cmpd="sng">
                      <a:solidFill>
                        <a:srgbClr val="15616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/>
                        <a:t>2.4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/>
                        <a:t>-58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/>
                        <a:t>1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ECD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51515804"/>
                  </a:ext>
                </a:extLst>
              </a:tr>
              <a:tr h="44518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/>
                        <a:t>PP</a:t>
                      </a:r>
                    </a:p>
                  </a:txBody>
                  <a:tcPr anchor="ctr">
                    <a:lnL w="28575" cap="flat" cmpd="sng">
                      <a:solidFill>
                        <a:srgbClr val="15616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/>
                        <a:t>2.2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/>
                        <a:t>-59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/>
                        <a:t>2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ECD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86227201"/>
                  </a:ext>
                </a:extLst>
              </a:tr>
              <a:tr h="44518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/>
                        <a:t>PVC</a:t>
                      </a:r>
                    </a:p>
                  </a:txBody>
                  <a:tcPr anchor="ctr">
                    <a:lnL w="28575" cap="flat" cmpd="sng">
                      <a:solidFill>
                        <a:srgbClr val="15616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/>
                        <a:t>3.3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/>
                        <a:t>-60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/>
                        <a:t>3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ECD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8659975"/>
                  </a:ext>
                </a:extLst>
              </a:tr>
              <a:tr h="44518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/>
                        <a:t>Material</a:t>
                      </a:r>
                    </a:p>
                  </a:txBody>
                  <a:tcPr anchor="ctr">
                    <a:lnL w="28575" cap="flat" cmpd="sng">
                      <a:solidFill>
                        <a:srgbClr val="15616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l-GR"/>
                        <a:t>ε</a:t>
                      </a:r>
                      <a:r>
                        <a:rPr lang="en-IN"/>
                        <a:t>r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/>
                        <a:t>RSSI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/>
                        <a:t>Label</a:t>
                      </a:r>
                    </a:p>
                  </a:txBody>
                  <a:tcPr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ECD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518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/>
                        <a:t>PET</a:t>
                      </a:r>
                    </a:p>
                  </a:txBody>
                  <a:tcPr anchor="ctr">
                    <a:lnL w="28575" cap="flat" cmpd="sng">
                      <a:solidFill>
                        <a:srgbClr val="15616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/>
                        <a:t>3.2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/>
                        <a:t>-61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/>
                        <a:t>0</a:t>
                      </a:r>
                    </a:p>
                  </a:txBody>
                  <a:tcPr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ECD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518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/>
                        <a:t>HDPE</a:t>
                      </a:r>
                    </a:p>
                  </a:txBody>
                  <a:tcPr anchor="ctr">
                    <a:lnL w="28575" cap="flat" cmpd="sng">
                      <a:solidFill>
                        <a:srgbClr val="15616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/>
                        <a:t>2.4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/>
                        <a:t>-58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dirty="0"/>
                        <a:t>1</a:t>
                      </a:r>
                    </a:p>
                  </a:txBody>
                  <a:tcPr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ECD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423" name="Google Shape;1423;p58">
            <a:extLst>
              <a:ext uri="{FF2B5EF4-FFF2-40B4-BE49-F238E27FC236}">
                <a16:creationId xmlns:a16="http://schemas.microsoft.com/office/drawing/2014/main" id="{E9929D52-8BFF-A492-12EB-D93B136998B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31413" t="10802" r="36887" b="33368"/>
          <a:stretch/>
        </p:blipFill>
        <p:spPr>
          <a:xfrm>
            <a:off x="1197850" y="-19477"/>
            <a:ext cx="785698" cy="77836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42656616"/>
      </p:ext>
    </p:extLst>
  </p:cSld>
  <p:clrMapOvr>
    <a:masterClrMapping/>
  </p:clrMapOvr>
</p:sld>
</file>

<file path=ppt/theme/theme1.xml><?xml version="1.0" encoding="utf-8"?>
<a:theme xmlns:a="http://schemas.openxmlformats.org/drawingml/2006/main" name="Plastic Recycling Company Project Proposal by Slidesgo">
  <a:themeElements>
    <a:clrScheme name="Simple Light">
      <a:dk1>
        <a:srgbClr val="000000"/>
      </a:dk1>
      <a:lt1>
        <a:srgbClr val="FFFFFF"/>
      </a:lt1>
      <a:dk2>
        <a:srgbClr val="EFEFEF"/>
      </a:dk2>
      <a:lt2>
        <a:srgbClr val="4DA5E9"/>
      </a:lt2>
      <a:accent1>
        <a:srgbClr val="84DDB2"/>
      </a:accent1>
      <a:accent2>
        <a:srgbClr val="9E9E9E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</TotalTime>
  <Words>507</Words>
  <Application>Microsoft Office PowerPoint</Application>
  <PresentationFormat>On-screen Show (16:9)</PresentationFormat>
  <Paragraphs>166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Chivo</vt:lpstr>
      <vt:lpstr>Wingdings</vt:lpstr>
      <vt:lpstr>Dela Gothic One</vt:lpstr>
      <vt:lpstr>Nunito</vt:lpstr>
      <vt:lpstr>Fira Sans Extra Condensed Medium</vt:lpstr>
      <vt:lpstr>Catamaran</vt:lpstr>
      <vt:lpstr>Arial</vt:lpstr>
      <vt:lpstr>Plastic Recycling Company Project Proposal by Slidesgo</vt:lpstr>
      <vt:lpstr>Plastic Detection Using RF / Microwave Signals and Machine Learning</vt:lpstr>
      <vt:lpstr>Introduction</vt:lpstr>
      <vt:lpstr>Problem Statement</vt:lpstr>
      <vt:lpstr>Core Concept (RF + ML) </vt:lpstr>
      <vt:lpstr>RF senses the material, ML decides the material type</vt:lpstr>
      <vt:lpstr>System Architecture</vt:lpstr>
      <vt:lpstr>Data Collection </vt:lpstr>
      <vt:lpstr>Common Types of Plastics</vt:lpstr>
      <vt:lpstr>Common Types of Plastics</vt:lpstr>
      <vt:lpstr>Hardware Components </vt:lpstr>
      <vt:lpstr>Software Tools</vt:lpstr>
      <vt:lpstr>Applications</vt:lpstr>
      <vt:lpstr>Advantages </vt:lpstr>
      <vt:lpstr>Conclusion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TAMIZHARASAN</dc:creator>
  <cp:lastModifiedBy>TAMIZHARASAN PALANIKUMAR</cp:lastModifiedBy>
  <cp:revision>2</cp:revision>
  <dcterms:modified xsi:type="dcterms:W3CDTF">2026-02-06T14:40:11Z</dcterms:modified>
</cp:coreProperties>
</file>